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7" r:id="rId4"/>
    <p:sldId id="259" r:id="rId5"/>
    <p:sldId id="265" r:id="rId6"/>
    <p:sldId id="266" r:id="rId7"/>
  </p:sldIdLst>
  <p:sldSz cx="9144000" cy="5143500" type="screen16x9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41C"/>
    <a:srgbClr val="B0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9" autoAdjust="0"/>
    <p:restoredTop sz="9466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BC029-090A-46F9-B9E7-24D5E597156F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5EA52-8DD1-4589-9194-1E99ECF18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9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7614"/>
            <a:ext cx="9144000" cy="1800200"/>
          </a:xfrm>
          <a:solidFill>
            <a:schemeClr val="accent1">
              <a:lumMod val="50000"/>
              <a:alpha val="6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ИТОГОВАЯ ЗАЧЕТНАЯ РАБОТА</a:t>
            </a:r>
            <a: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anose="02040602050305030304" pitchFamily="18" charset="0"/>
              </a:rPr>
              <a:t>Выполнение работ по профессии </a:t>
            </a:r>
            <a:b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28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 Antiqua" panose="02040602050305030304" pitchFamily="18" charset="0"/>
              </a:rPr>
              <a:t>Рекламный агент</a:t>
            </a:r>
            <a:endParaRPr lang="ru-RU" sz="2800" dirty="0">
              <a:solidFill>
                <a:schemeClr val="accent1">
                  <a:lumMod val="40000"/>
                  <a:lumOff val="6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207396"/>
            <a:ext cx="5508105" cy="936104"/>
          </a:xfrm>
          <a:solidFill>
            <a:schemeClr val="accent1">
              <a:lumMod val="50000"/>
              <a:alpha val="75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Выполнили студенты 216Т группы Рябова Александра и Карлова Ольга</a:t>
            </a: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79511" y="123478"/>
            <a:ext cx="8856985" cy="131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БУ «</a:t>
            </a:r>
            <a:r>
              <a:rPr lang="ru-RU" sz="2400" dirty="0" err="1" smtClean="0">
                <a:solidFill>
                  <a:schemeClr val="bg1"/>
                </a:solidFill>
                <a:latin typeface="Book Antiqua" panose="02040602050305030304" pitchFamily="18" charset="0"/>
              </a:rPr>
              <a:t>Нижневартовский</a:t>
            </a:r>
            <a:r>
              <a:rPr lang="ru-RU" sz="24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социально-гуманитарный колледж»</a:t>
            </a:r>
            <a:endParaRPr lang="ru-RU" sz="24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94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0948" y="-19050"/>
            <a:ext cx="9154948" cy="516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ятиугольник 7"/>
          <p:cNvSpPr/>
          <p:nvPr/>
        </p:nvSpPr>
        <p:spPr>
          <a:xfrm>
            <a:off x="-10948" y="195487"/>
            <a:ext cx="2566724" cy="936104"/>
          </a:xfrm>
          <a:prstGeom prst="homePlate">
            <a:avLst/>
          </a:prstGeom>
          <a:solidFill>
            <a:schemeClr val="accent5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34913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ru-RU" sz="4000" u="sng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ЭТАП </a:t>
            </a:r>
            <a:r>
              <a:rPr lang="en-US" sz="4000" u="sng" dirty="0">
                <a:solidFill>
                  <a:schemeClr val="bg1"/>
                </a:solidFill>
                <a:latin typeface="Book Antiqua" panose="02040602050305030304" pitchFamily="18" charset="0"/>
              </a:rPr>
              <a:t>I</a:t>
            </a:r>
            <a:endParaRPr lang="ru-RU" sz="4000" u="sng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-10947" y="1635646"/>
            <a:ext cx="4726964" cy="864096"/>
          </a:xfrm>
          <a:prstGeom prst="homePlate">
            <a:avLst/>
          </a:prstGeom>
          <a:solidFill>
            <a:srgbClr val="B0CA7C"/>
          </a:solidFill>
          <a:ln>
            <a:solidFill>
              <a:srgbClr val="B0CA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9444"/>
            <a:ext cx="5436096" cy="944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ТА – </a:t>
            </a:r>
            <a:r>
              <a:rPr lang="en-US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2Dtour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 flipH="1">
            <a:off x="5364088" y="3507854"/>
            <a:ext cx="3779913" cy="1008112"/>
          </a:xfrm>
          <a:prstGeom prst="homePlate">
            <a:avLst/>
          </a:prstGeom>
          <a:solidFill>
            <a:srgbClr val="B0CA7C"/>
          </a:solidFill>
          <a:ln>
            <a:solidFill>
              <a:srgbClr val="B0CA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868145" y="3507855"/>
            <a:ext cx="34853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 – разноплановая,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любители анимации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4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714" y="-12154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Туристические регионы</a:t>
            </a:r>
            <a:endParaRPr lang="ru-RU" sz="40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3076" name="Picture 4" descr="http://clipart-library.com/images/gTe5G6Xyc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1172" y="2748344"/>
            <a:ext cx="2999321" cy="224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lapetitepolak.fr/wp-content/uploads/2016/07/1000px-Studio_Ghibli_Logo.svg_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3075807"/>
            <a:ext cx="3921403" cy="182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6/60/Sunrise-Logo.svg/1280px-Sunrise-Logo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840" y="973552"/>
            <a:ext cx="2747017" cy="76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ogowiki.net/wp-content/uploads/2017/11/Mad-House-Graphics-Logo-1-953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06426"/>
            <a:ext cx="2746364" cy="686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7.hostingkartinok.com/uploads/images/2015/01/250c47449cefb208512a45367a8ee487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9264" y="1549722"/>
            <a:ext cx="2041099" cy="2041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anitokyo.tv/uploads/studios/Nippon%20Animatio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2370657"/>
            <a:ext cx="1171575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s6.postimg.org/7aqb4hs9d/Mengenal_10_Studio_Anime_Terfavorit_di_Jepang_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923820"/>
            <a:ext cx="2736304" cy="129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043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663" y="1"/>
            <a:ext cx="9167664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219257" cy="637579"/>
          </a:xfrm>
          <a:noFill/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Виды туров:</a:t>
            </a:r>
            <a:endParaRPr lang="ru-RU" sz="4000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 flipH="1">
            <a:off x="6948263" y="843558"/>
            <a:ext cx="2201287" cy="576064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иугольник 7"/>
          <p:cNvSpPr/>
          <p:nvPr/>
        </p:nvSpPr>
        <p:spPr>
          <a:xfrm flipH="1">
            <a:off x="6156177" y="1707654"/>
            <a:ext cx="2987824" cy="576064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67442" y="1734076"/>
            <a:ext cx="2598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Рекреационный</a:t>
            </a: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5796962" y="4371950"/>
            <a:ext cx="3347865" cy="576064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89208" y="4409524"/>
            <a:ext cx="3073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Гастрономический</a:t>
            </a:r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6157004" y="2586485"/>
            <a:ext cx="2987824" cy="576064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446429" y="869980"/>
            <a:ext cx="1619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Кино-тур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97171" y="2612907"/>
            <a:ext cx="2602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Экстремальный</a:t>
            </a:r>
          </a:p>
        </p:txBody>
      </p:sp>
      <p:sp>
        <p:nvSpPr>
          <p:cNvPr id="13" name="Пятиугольник 12"/>
          <p:cNvSpPr/>
          <p:nvPr/>
        </p:nvSpPr>
        <p:spPr>
          <a:xfrm>
            <a:off x="-23663" y="4227934"/>
            <a:ext cx="4235625" cy="847546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/>
          <p:cNvSpPr/>
          <p:nvPr/>
        </p:nvSpPr>
        <p:spPr>
          <a:xfrm>
            <a:off x="-24492" y="3291830"/>
            <a:ext cx="3875584" cy="576064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-47022" y="3349029"/>
            <a:ext cx="3523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Сельский, экологический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-47022" y="4224836"/>
            <a:ext cx="41149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 (экскурсионный,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научный)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26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million-wallpapers.ru/wallpapers/3/67/2857510219374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"/>
            <a:ext cx="9144000" cy="646331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Cambria" pitchFamily="18" charset="0"/>
              </a:rPr>
              <a:t>Описание самого популярного тура</a:t>
            </a:r>
            <a:endParaRPr lang="ru-RU" sz="36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0" y="3943350"/>
            <a:ext cx="2743200" cy="914400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Bookman Old Style" panose="02050604050505020204" pitchFamily="18" charset="0"/>
              </a:rPr>
              <a:t>Направление: </a:t>
            </a:r>
          </a:p>
          <a:p>
            <a:pPr algn="ctr"/>
            <a:r>
              <a:rPr lang="ru-RU" sz="2400" dirty="0" smtClean="0">
                <a:latin typeface="Bookman Old Style" panose="02050604050505020204" pitchFamily="18" charset="0"/>
              </a:rPr>
              <a:t>мир </a:t>
            </a:r>
            <a:r>
              <a:rPr lang="en-US" sz="2400" dirty="0" err="1" smtClean="0">
                <a:latin typeface="Bookman Old Style" panose="02050604050505020204" pitchFamily="18" charset="0"/>
              </a:rPr>
              <a:t>Ghibli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0" y="2724150"/>
            <a:ext cx="2743200" cy="999728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anose="02050604050505020204" pitchFamily="18" charset="0"/>
              </a:rPr>
              <a:t>Целевая аудитория: разноплановая, возраст не имеет значения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3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nimost.net/image.php?str=/animg%2Fimages%2F28%2F63677-cherry_blossoms-monorisu-original-petals-scenic-tre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143998" cy="51435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"/>
            <a:ext cx="9144000" cy="584775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Cambria" pitchFamily="18" charset="0"/>
              </a:rPr>
              <a:t>Что включает в себя тур:</a:t>
            </a:r>
            <a:endParaRPr lang="ru-RU" sz="3200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-6048" y="584776"/>
            <a:ext cx="5436096" cy="762000"/>
          </a:xfrm>
          <a:prstGeom prst="homePlat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anose="02050604050505020204" pitchFamily="18" charset="0"/>
              </a:rPr>
              <a:t>Экскурсия и приключения по мирам </a:t>
            </a:r>
            <a:r>
              <a:rPr lang="en-US" sz="1600" dirty="0" err="1" smtClean="0">
                <a:latin typeface="Bookman Old Style" panose="02050604050505020204" pitchFamily="18" charset="0"/>
              </a:rPr>
              <a:t>Ghibli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3" y="1563638"/>
            <a:ext cx="5436096" cy="83820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anose="02050604050505020204" pitchFamily="18" charset="0"/>
              </a:rPr>
              <a:t>Размещение в Небесном замке </a:t>
            </a:r>
            <a:r>
              <a:rPr lang="ru-RU" sz="1600" dirty="0" err="1" smtClean="0">
                <a:latin typeface="Bookman Old Style" panose="02050604050505020204" pitchFamily="18" charset="0"/>
              </a:rPr>
              <a:t>Лапута</a:t>
            </a:r>
            <a:r>
              <a:rPr lang="en-US" sz="1600" dirty="0" smtClean="0">
                <a:latin typeface="Bookman Old Style" panose="02050604050505020204" pitchFamily="18" charset="0"/>
              </a:rPr>
              <a:t>/</a:t>
            </a:r>
            <a:r>
              <a:rPr lang="ru-RU" sz="1600" dirty="0" smtClean="0">
                <a:latin typeface="Bookman Old Style" panose="02050604050505020204" pitchFamily="18" charset="0"/>
              </a:rPr>
              <a:t>Ходячем замке </a:t>
            </a:r>
            <a:r>
              <a:rPr lang="ru-RU" sz="1600" dirty="0" err="1" smtClean="0">
                <a:latin typeface="Bookman Old Style" panose="02050604050505020204" pitchFamily="18" charset="0"/>
              </a:rPr>
              <a:t>Хаула</a:t>
            </a:r>
            <a:r>
              <a:rPr lang="ru-RU" sz="1600" dirty="0" smtClean="0">
                <a:latin typeface="Bookman Old Style" panose="02050604050505020204" pitchFamily="18" charset="0"/>
              </a:rPr>
              <a:t>/доме </a:t>
            </a:r>
            <a:r>
              <a:rPr lang="ru-RU" sz="1600" dirty="0" err="1" smtClean="0">
                <a:latin typeface="Bookman Old Style" panose="02050604050505020204" pitchFamily="18" charset="0"/>
              </a:rPr>
              <a:t>Марни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 flipH="1">
            <a:off x="5052396" y="1059582"/>
            <a:ext cx="4091604" cy="838200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Bookman Old Style" panose="02050604050505020204" pitchFamily="18" charset="0"/>
              </a:rPr>
              <a:t>Транспорт – </a:t>
            </a:r>
            <a:r>
              <a:rPr lang="ru-RU" sz="1600" dirty="0" err="1" smtClean="0">
                <a:latin typeface="Bookman Old Style" panose="02050604050505020204" pitchFamily="18" charset="0"/>
              </a:rPr>
              <a:t>котобусы</a:t>
            </a:r>
            <a:r>
              <a:rPr lang="ru-RU" sz="1600" dirty="0" smtClean="0">
                <a:latin typeface="Bookman Old Style" panose="02050604050505020204" pitchFamily="18" charset="0"/>
              </a:rPr>
              <a:t>, призрачный поезд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" y="2562170"/>
            <a:ext cx="9144000" cy="536685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В чем заключается изюминка нашего тура?</a:t>
            </a:r>
            <a:endParaRPr lang="ru-RU" sz="28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299" y="3291830"/>
            <a:ext cx="8153401" cy="1631216"/>
          </a:xfrm>
          <a:prstGeom prst="rect">
            <a:avLst/>
          </a:prstGeom>
          <a:solidFill>
            <a:srgbClr val="002060">
              <a:alpha val="61000"/>
            </a:srgb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Возможность почувствовать и пережить то, что было скрыто за рамками экрана</a:t>
            </a:r>
            <a:r>
              <a:rPr lang="en-US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;</a:t>
            </a:r>
            <a:endParaRPr lang="ru-RU" sz="2000" dirty="0" smtClean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Знакомство с уникальными персонажами и становление частью захватывающей истории</a:t>
            </a:r>
            <a:r>
              <a:rPr lang="en-US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 Шанс изменить сюжет или концовку фильма под себя.</a:t>
            </a:r>
            <a:endParaRPr lang="ru-RU" sz="20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34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fa91bd2c310fcd783d3366e96e166da63e357d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135</Words>
  <Application>Microsoft Office PowerPoint</Application>
  <PresentationFormat>Экран (16:9)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ИТОГОВАЯ ЗАЧЕТНАЯ РАБОТА Выполнение работ по профессии  Рекламный агент</vt:lpstr>
      <vt:lpstr>ЭТАП I</vt:lpstr>
      <vt:lpstr>Туристические регионы</vt:lpstr>
      <vt:lpstr>Виды туров: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ЗАЧЕТНАЯ РАБОТА Выполнение работ по профессии Рекламный агент</dc:title>
  <dc:creator>Alex</dc:creator>
  <cp:lastModifiedBy>Svetlana</cp:lastModifiedBy>
  <cp:revision>73</cp:revision>
  <dcterms:created xsi:type="dcterms:W3CDTF">2018-03-21T17:07:51Z</dcterms:created>
  <dcterms:modified xsi:type="dcterms:W3CDTF">2018-12-20T21:59:38Z</dcterms:modified>
</cp:coreProperties>
</file>