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9" r:id="rId2"/>
    <p:sldId id="278" r:id="rId3"/>
    <p:sldId id="277" r:id="rId4"/>
    <p:sldId id="276" r:id="rId5"/>
    <p:sldId id="275" r:id="rId6"/>
    <p:sldId id="280" r:id="rId7"/>
    <p:sldId id="281" r:id="rId8"/>
  </p:sldIdLst>
  <p:sldSz cx="9144000" cy="5143500" type="screen16x9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441C"/>
    <a:srgbClr val="B0CA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19" autoAdjust="0"/>
    <p:restoredTop sz="94660"/>
  </p:normalViewPr>
  <p:slideViewPr>
    <p:cSldViewPr>
      <p:cViewPr>
        <p:scale>
          <a:sx n="80" d="100"/>
          <a:sy n="80" d="100"/>
        </p:scale>
        <p:origin x="-2514" y="-118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9BC029-090A-46F9-B9E7-24D5E597156F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5EA52-8DD1-4589-9194-1E99ECF18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793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2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399" y="205979"/>
            <a:ext cx="2057401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1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2" y="204789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2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sv4.userapi.com/c834603/u355539081/docs/d6/b306616bdfa1/png.png?extra=9SKLRtIiuA9-WRoWfLKvylhciS3YgEg5fjPIAHdjGeNgvJpgqHRQ6oOQfswHO8BszznUZySC-WtbEY8BG7G2Et9bGbSCPD_moTCnKCz42Z0iuWOmqo-PhuRkIpF6ZsQu0svrhIosmsVaY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52228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88024" y="915566"/>
            <a:ext cx="33843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КИТ – символ мечтаний и стремлений.</a:t>
            </a:r>
          </a:p>
          <a:p>
            <a:pPr algn="just"/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Корпоративные цвета: </a:t>
            </a: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три оттенка, включающие в себя серый, синий и сиреневый.</a:t>
            </a: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Серый – равновесие, великая мудрость и благородство.</a:t>
            </a: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Синий – вечность, доброта, честность и добрая слава.</a:t>
            </a: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Сиреневый – символ будущего, креативности, загадочности, упорства и терпеливости.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9180" y="4425782"/>
            <a:ext cx="3874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СЛОГАН –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OCEAN OF DREAMS!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0" y="195486"/>
            <a:ext cx="1475656" cy="576064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ookman Old Style" panose="02050604050505020204" pitchFamily="18" charset="0"/>
              </a:rPr>
              <a:t>ЭТАП </a:t>
            </a:r>
            <a:r>
              <a:rPr lang="en-US" dirty="0" smtClean="0">
                <a:latin typeface="Bookman Old Style" panose="02050604050505020204" pitchFamily="18" charset="0"/>
              </a:rPr>
              <a:t>II</a:t>
            </a:r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96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51792"/>
            <a:ext cx="8229600" cy="85725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ВИЗИТКА ЛИЧНАЯ</a:t>
            </a:r>
            <a:endParaRPr lang="ru-RU" sz="4000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146" name="Picture 2" descr="https://pp.userapi.com/c840337/v840337905/74171/Ecpmuc2MLs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1081336" y="771550"/>
            <a:ext cx="702826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54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ВИЗИТКА КОРПОРАТИВНАЯ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7170" name="Picture 2" descr="https://pp.userapi.com/c840337/v840337905/741a3/xEjIThlhPM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987574"/>
            <a:ext cx="6912956" cy="3948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12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7137" y="51470"/>
            <a:ext cx="2893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Bookman Old Style" panose="02050604050505020204" pitchFamily="18" charset="0"/>
              </a:rPr>
              <a:t>БАННЕР ФИРМЫ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06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195486"/>
            <a:ext cx="2420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Bookman Old Style" panose="02050604050505020204" pitchFamily="18" charset="0"/>
              </a:rPr>
              <a:t>БАННЕР ТУРА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  <p:pic>
        <p:nvPicPr>
          <p:cNvPr id="4098" name="Picture 2" descr="https://pp.userapi.com/c834202/v834202905/d87f1/aRCiAegXSKU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827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876" y="0"/>
            <a:ext cx="85999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16200000">
            <a:off x="-1915432" y="2263683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БУКЛЕТ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- Сторона 1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37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877" y="-1588"/>
            <a:ext cx="8591124" cy="514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16200000">
            <a:off x="-1915432" y="2263683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БУКЛЕТ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- Сторона 2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40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f7d9296fc4bb632bd95e186bb7535391f51cdc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</TotalTime>
  <Words>79</Words>
  <Application>Microsoft Office PowerPoint</Application>
  <PresentationFormat>Экран (16:9)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ВИЗИТКА ЛИЧНАЯ</vt:lpstr>
      <vt:lpstr>ВИЗИТКА КОРПОРАТИВНАЯ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ИТОГОВАЯ ЗАЧЕТНАЯ РАБОТА Выполнение работ по профессии Рекламный агент</dc:title>
  <dc:creator>Alex</dc:creator>
  <cp:lastModifiedBy>Svetlana</cp:lastModifiedBy>
  <cp:revision>63</cp:revision>
  <dcterms:created xsi:type="dcterms:W3CDTF">2018-03-21T17:07:51Z</dcterms:created>
  <dcterms:modified xsi:type="dcterms:W3CDTF">2018-12-20T21:42:27Z</dcterms:modified>
</cp:coreProperties>
</file>