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2" r:id="rId2"/>
    <p:sldId id="283" r:id="rId3"/>
    <p:sldId id="285" r:id="rId4"/>
    <p:sldId id="287" r:id="rId5"/>
    <p:sldId id="289" r:id="rId6"/>
    <p:sldId id="281" r:id="rId7"/>
    <p:sldId id="273" r:id="rId8"/>
    <p:sldId id="274" r:id="rId9"/>
  </p:sldIdLst>
  <p:sldSz cx="9144000" cy="5143500" type="screen16x9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441C"/>
    <a:srgbClr val="B0C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9" autoAdjust="0"/>
    <p:restoredTop sz="94660"/>
  </p:normalViewPr>
  <p:slideViewPr>
    <p:cSldViewPr>
      <p:cViewPr>
        <p:scale>
          <a:sx n="80" d="100"/>
          <a:sy n="80" d="100"/>
        </p:scale>
        <p:origin x="-2514" y="-11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BC029-090A-46F9-B9E7-24D5E597156F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5EA52-8DD1-4589-9194-1E99ECF18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793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2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399" y="205979"/>
            <a:ext cx="2057401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1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04789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2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123478"/>
            <a:ext cx="1891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КАТАЛОГ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9218" name="Picture 2" descr="https://pp.userapi.com/c830109/v830109660/d5155/u01ONcIfc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84355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Каталог туров!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0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pp.userapi.com/c830109/v830109577/d377a/fa2iqmZFET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25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88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pp.userapi.com/c830109/v830109577/d3796/LVbo2RIWXu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948" y="0"/>
            <a:ext cx="9177948" cy="516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16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p.userapi.com/c830109/v830109577/d37aa/yHCS3PXXOe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218" y="0"/>
            <a:ext cx="9153218" cy="514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36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p.userapi.com/c830109/v830109577/d37be/l2pgLbUq6r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88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-3790"/>
            <a:ext cx="4032448" cy="5147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9" y="0"/>
            <a:ext cx="413995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-1320739" y="2199792"/>
            <a:ext cx="3369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Bookman Old Style" panose="02050604050505020204" pitchFamily="18" charset="0"/>
              </a:rPr>
              <a:t>ЛИСТОВКА – сторона 1 и 2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93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1760" y="123478"/>
            <a:ext cx="47884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Bookman Old Style" panose="02050604050505020204" pitchFamily="18" charset="0"/>
              </a:rPr>
              <a:t>Подарочный сертификат</a:t>
            </a:r>
            <a:endParaRPr lang="ru-RU" sz="2800" dirty="0">
              <a:latin typeface="Bookman Old Style" panose="020506040505050202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59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" y="0"/>
            <a:ext cx="9144000" cy="5143500"/>
            <a:chOff x="0" y="0"/>
            <a:chExt cx="9144000" cy="51435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0"/>
              <a:ext cx="547878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355772" y="0"/>
              <a:ext cx="3788228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095835" y="648680"/>
              <a:ext cx="5675691" cy="646331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chemeClr val="bg1"/>
                  </a:solidFill>
                  <a:latin typeface="Gabriola" panose="04040605051002020D02" pitchFamily="82" charset="0"/>
                </a:rPr>
                <a:t>ПОДАРОЧНЫЙ СЕРТИФИКАТ</a:t>
              </a:r>
              <a:endParaRPr lang="ru-RU" sz="3600" b="1" dirty="0">
                <a:solidFill>
                  <a:schemeClr val="bg1"/>
                </a:solidFill>
                <a:latin typeface="Gabriola" panose="04040605051002020D02" pitchFamily="82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095834" y="1779662"/>
              <a:ext cx="5711693" cy="2808312"/>
            </a:xfrm>
            <a:prstGeom prst="rect">
              <a:avLst/>
            </a:prstGeom>
            <a:solidFill>
              <a:schemeClr val="bg1"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131840" y="1995686"/>
              <a:ext cx="5639685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sz="2400" dirty="0" smtClean="0">
                  <a:solidFill>
                    <a:schemeClr val="bg1"/>
                  </a:solidFill>
                  <a:latin typeface="Gabriola" panose="04040605051002020D02" pitchFamily="82" charset="0"/>
                </a:rPr>
                <a:t>Кому ___________________________________________________________________________________________________</a:t>
              </a:r>
            </a:p>
            <a:p>
              <a:pPr>
                <a:lnSpc>
                  <a:spcPct val="150000"/>
                </a:lnSpc>
              </a:pPr>
              <a:r>
                <a:rPr lang="ru-RU" sz="2400" dirty="0" smtClean="0">
                  <a:solidFill>
                    <a:schemeClr val="bg1"/>
                  </a:solidFill>
                  <a:latin typeface="Gabriola" panose="04040605051002020D02" pitchFamily="82" charset="0"/>
                </a:rPr>
                <a:t>От кого _____________________________________________________________________________________________</a:t>
              </a:r>
            </a:p>
            <a:p>
              <a:pPr>
                <a:lnSpc>
                  <a:spcPct val="150000"/>
                </a:lnSpc>
              </a:pPr>
              <a:r>
                <a:rPr lang="ru-RU" sz="2400" dirty="0" smtClean="0">
                  <a:solidFill>
                    <a:schemeClr val="bg1"/>
                  </a:solidFill>
                  <a:latin typeface="Gabriola" panose="04040605051002020D02" pitchFamily="82" charset="0"/>
                </a:rPr>
                <a:t>Ответственное лицо __________________________________________________________________</a:t>
              </a:r>
            </a:p>
            <a:p>
              <a:pPr>
                <a:lnSpc>
                  <a:spcPct val="150000"/>
                </a:lnSpc>
              </a:pPr>
              <a:r>
                <a:rPr lang="ru-RU" sz="2400" dirty="0" smtClean="0">
                  <a:solidFill>
                    <a:schemeClr val="bg1"/>
                  </a:solidFill>
                  <a:latin typeface="Gabriola" panose="04040605051002020D02" pitchFamily="82" charset="0"/>
                </a:rPr>
                <a:t>Сумма __________________________________ Срок действия _______________________________</a:t>
              </a:r>
              <a:endParaRPr lang="ru-RU" sz="2400" dirty="0">
                <a:solidFill>
                  <a:schemeClr val="bg1"/>
                </a:solidFill>
                <a:latin typeface="Gabriola" panose="04040605051002020D02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462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1a5cc6d2c6e4f8fd28780dcb181e3cba8d7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27</Words>
  <Application>Microsoft Office PowerPoint</Application>
  <PresentationFormat>Экран (16:9)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ЗАЧЕТНАЯ РАБОТА Выполнение работ по профессии Рекламный агент</dc:title>
  <dc:creator>Alex</dc:creator>
  <cp:lastModifiedBy>Svetlana</cp:lastModifiedBy>
  <cp:revision>61</cp:revision>
  <dcterms:created xsi:type="dcterms:W3CDTF">2018-03-21T17:07:51Z</dcterms:created>
  <dcterms:modified xsi:type="dcterms:W3CDTF">2018-12-20T21:43:59Z</dcterms:modified>
</cp:coreProperties>
</file>