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92" r:id="rId2"/>
    <p:sldId id="293" r:id="rId3"/>
    <p:sldId id="294" r:id="rId4"/>
    <p:sldId id="295" r:id="rId5"/>
    <p:sldId id="296" r:id="rId6"/>
    <p:sldId id="297" r:id="rId7"/>
  </p:sldIdLst>
  <p:sldSz cx="9144000" cy="5143500" type="screen16x9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441C"/>
    <a:srgbClr val="B0CA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19" autoAdjust="0"/>
    <p:restoredTop sz="94660"/>
  </p:normalViewPr>
  <p:slideViewPr>
    <p:cSldViewPr>
      <p:cViewPr>
        <p:scale>
          <a:sx n="80" d="100"/>
          <a:sy n="80" d="100"/>
        </p:scale>
        <p:origin x="-2514" y="-118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9BC029-090A-46F9-B9E7-24D5E597156F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85EA52-8DD1-4589-9194-1E99ECF18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793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2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399" y="205979"/>
            <a:ext cx="2057401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1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1200151"/>
            <a:ext cx="4038601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1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2" y="204789"/>
            <a:ext cx="5111749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2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microsoft.com/office/2007/relationships/hdphoto" Target="../media/hdphoto3.wdp"/><Relationship Id="rId4" Type="http://schemas.openxmlformats.org/officeDocument/2006/relationships/image" Target="../media/image3.png"/><Relationship Id="rId9" Type="http://schemas.microsoft.com/office/2007/relationships/hdphoto" Target="../media/hdphoto5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3478"/>
            <a:ext cx="2314600" cy="709587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ЭТАП </a:t>
            </a:r>
            <a:r>
              <a:rPr lang="en-US" sz="32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III</a:t>
            </a:r>
            <a:endParaRPr lang="ru-RU" sz="32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67352" y="208916"/>
            <a:ext cx="5832648" cy="707886"/>
          </a:xfrm>
          <a:prstGeom prst="rect">
            <a:avLst/>
          </a:prstGeom>
          <a:solidFill>
            <a:schemeClr val="tx2">
              <a:lumMod val="50000"/>
              <a:alpha val="67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Название мероприятия – Представление презентации «Океан мечтаний»</a:t>
            </a:r>
            <a:endParaRPr lang="ru-RU" sz="20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32" name="Picture 8" descr="http://www.onlygfx.com/wp-content/uploads/2017/04/watercolor-stroke-blue-2-20-1024x372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11710"/>
            <a:ext cx="7528400" cy="259228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5896" y="1491630"/>
            <a:ext cx="1192955" cy="523220"/>
          </a:xfrm>
          <a:prstGeom prst="rect">
            <a:avLst/>
          </a:prstGeom>
          <a:solidFill>
            <a:schemeClr val="tx2">
              <a:lumMod val="5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ЦЕЛЬ</a:t>
            </a:r>
            <a:endParaRPr lang="ru-RU" sz="2800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62417" y="2643758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Bookman Old Style" panose="02050604050505020204" pitchFamily="18" charset="0"/>
              </a:rPr>
              <a:t>Заявить о существующих турах и рассказать о перспективах на будущее, продвинуть основной продукт «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Bookman Old Style" panose="02050604050505020204" pitchFamily="18" charset="0"/>
              </a:rPr>
              <a:t>Ghibli’s Magic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Bookman Old Style" panose="02050604050505020204" pitchFamily="18" charset="0"/>
              </a:rPr>
              <a:t>»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9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8" descr="http://www.onlygfx.com/wp-content/uploads/2017/04/watercolor-stroke-blue-2-20-1024x37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8778" y="3115500"/>
            <a:ext cx="3730980" cy="153734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http://www.onlygfx.com/wp-content/uploads/2017/04/watercolor-stroke-blue-2-20-1024x37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36631" y="1284459"/>
            <a:ext cx="3551139" cy="146324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267494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Bookman Old Style" panose="02050604050505020204" pitchFamily="18" charset="0"/>
              </a:rPr>
              <a:t>ЗАДАЧИ</a:t>
            </a:r>
            <a:endParaRPr lang="ru-RU" sz="3200" b="1" dirty="0">
              <a:latin typeface="Bookman Old Style" panose="0205060405050502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7253" y="1508248"/>
            <a:ext cx="3650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Bookman Old Style" panose="02050604050505020204" pitchFamily="18" charset="0"/>
              </a:rPr>
              <a:t>Представить ряд презентаций по разным турам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3435846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Bookman Old Style" panose="02050604050505020204" pitchFamily="18" charset="0"/>
              </a:rPr>
              <a:t>Презентация анонсов разрабатываемых туров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8" name="Picture 8" descr="http://www.onlygfx.com/wp-content/uploads/2017/04/watercolor-stroke-blue-2-20-1024x372.png"/>
          <p:cNvPicPr>
            <a:picLocks noChangeAspect="1" noChangeArrowheads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9078" y="1250175"/>
            <a:ext cx="3847245" cy="153181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://www.onlygfx.com/wp-content/uploads/2017/04/watercolor-stroke-blue-2-20-1024x372.png"/>
          <p:cNvPicPr>
            <a:picLocks noChangeAspect="1" noChangeArrowheads="1"/>
          </p:cNvPicPr>
          <p:nvPr/>
        </p:nvPicPr>
        <p:blipFill>
          <a:blip r:embed="rId8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57147" y="3172908"/>
            <a:ext cx="3928652" cy="1479938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rot="10800000" flipV="1">
            <a:off x="4989078" y="1662135"/>
            <a:ext cx="38765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Bookman Old Style" panose="02050604050505020204" pitchFamily="18" charset="0"/>
              </a:rPr>
              <a:t>Предоставить информацию о безопасности туров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3351" y="3376341"/>
            <a:ext cx="4032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Bookman Old Style" panose="02050604050505020204" pitchFamily="18" charset="0"/>
              </a:rPr>
              <a:t>Продемонстрировать часть путешествия в тур «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Bookman Old Style" panose="02050604050505020204" pitchFamily="18" charset="0"/>
              </a:rPr>
              <a:t>Ghibli’s Magic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Bookman Old Style" panose="02050604050505020204" pitchFamily="18" charset="0"/>
              </a:rPr>
              <a:t>»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00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91542" y="1277820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- разноплановая, от 12 лет, любители японской анимации, загадок и приключений.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Доход : от среднего до высокого.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07904" y="346495"/>
            <a:ext cx="4831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Bookman Old Style" panose="02050604050505020204" pitchFamily="18" charset="0"/>
              </a:rPr>
              <a:t>Целевая аудитория: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44473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591" y="-42283"/>
            <a:ext cx="8229600" cy="8572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Bookman Old Style" panose="02050604050505020204" pitchFamily="18" charset="0"/>
              </a:rPr>
              <a:t>Программа мероприятия</a:t>
            </a:r>
            <a:endParaRPr lang="ru-RU" sz="3200" dirty="0">
              <a:latin typeface="Bookman Old Style" panose="02050604050505020204" pitchFamily="18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6834" y="1419622"/>
            <a:ext cx="7609114" cy="3308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17959" y="798033"/>
            <a:ext cx="5174815" cy="52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700"/>
              </a:lnSpc>
            </a:pPr>
            <a:r>
              <a:rPr lang="ru-RU" sz="1600" dirty="0" smtClean="0">
                <a:latin typeface="Bookman Old Style" panose="02050604050505020204" pitchFamily="18" charset="0"/>
              </a:rPr>
              <a:t>Общая продолжительность – 5 часов.</a:t>
            </a:r>
          </a:p>
          <a:p>
            <a:pPr>
              <a:lnSpc>
                <a:spcPts val="1700"/>
              </a:lnSpc>
            </a:pPr>
            <a:r>
              <a:rPr lang="ru-RU" sz="1600" dirty="0" smtClean="0">
                <a:latin typeface="Bookman Old Style" panose="02050604050505020204" pitchFamily="18" charset="0"/>
              </a:rPr>
              <a:t>Место проведения мероприятия – ДК «Октябрь»</a:t>
            </a:r>
            <a:endParaRPr lang="ru-RU" sz="16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43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21" t="19643" r="20536" b="19404"/>
          <a:stretch/>
        </p:blipFill>
        <p:spPr bwMode="auto">
          <a:xfrm>
            <a:off x="251520" y="555526"/>
            <a:ext cx="8733506" cy="401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246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Требуемые рекламные материалы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563638"/>
            <a:ext cx="84969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buAutoNum type="arabicPeriod"/>
            </a:pPr>
            <a:r>
              <a:rPr lang="ru-RU" sz="2000" dirty="0" smtClean="0">
                <a:latin typeface="Bookman Old Style" panose="02050604050505020204" pitchFamily="18" charset="0"/>
              </a:rPr>
              <a:t> Информационные листовки с расписанием мероприятия и </a:t>
            </a:r>
            <a:r>
              <a:rPr lang="ru-RU" sz="2000" dirty="0" err="1" smtClean="0">
                <a:latin typeface="Bookman Old Style" panose="02050604050505020204" pitchFamily="18" charset="0"/>
              </a:rPr>
              <a:t>единоразовые</a:t>
            </a:r>
            <a:r>
              <a:rPr lang="ru-RU" sz="2000" dirty="0" smtClean="0">
                <a:latin typeface="Bookman Old Style" panose="02050604050505020204" pitchFamily="18" charset="0"/>
              </a:rPr>
              <a:t> бонусные карты, предоставляющие 5% скидку на первую покупку.</a:t>
            </a:r>
          </a:p>
          <a:p>
            <a:pPr>
              <a:lnSpc>
                <a:spcPts val="2400"/>
              </a:lnSpc>
            </a:pPr>
            <a:r>
              <a:rPr lang="ru-RU" sz="2000" dirty="0" smtClean="0">
                <a:latin typeface="Bookman Old Style" panose="02050604050505020204" pitchFamily="18" charset="0"/>
              </a:rPr>
              <a:t>2. Видео-нарезки для презентации, показывающие суть того или иного тура, больший акцент – на основной тур. Видео-анонсы к будущим турам для привлечения новых клиентов и поддержания интереса потребителей.</a:t>
            </a:r>
          </a:p>
          <a:p>
            <a:pPr>
              <a:lnSpc>
                <a:spcPts val="2400"/>
              </a:lnSpc>
            </a:pPr>
            <a:r>
              <a:rPr lang="ru-RU" sz="2000" dirty="0" smtClean="0">
                <a:latin typeface="Bookman Old Style" panose="02050604050505020204" pitchFamily="18" charset="0"/>
              </a:rPr>
              <a:t>3. Лотерейные билеты с пояснением о возможных выигрышах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32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1a797f75a5dde33b7a501f7476efc7a4fdf4af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1333</TotalTime>
  <Words>160</Words>
  <Application>Microsoft Office PowerPoint</Application>
  <PresentationFormat>Экран (16:9)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ЭТАП III</vt:lpstr>
      <vt:lpstr>Презентация PowerPoint</vt:lpstr>
      <vt:lpstr>Презентация PowerPoint</vt:lpstr>
      <vt:lpstr>Программа мероприятия</vt:lpstr>
      <vt:lpstr>Презентация PowerPoint</vt:lpstr>
      <vt:lpstr>Требуемые рекламные материалы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ИТОГОВАЯ ЗАЧЕТНАЯ РАБОТА Выполнение работ по профессии Рекламный агент</dc:title>
  <dc:creator>Alex</dc:creator>
  <cp:lastModifiedBy>Svetlana</cp:lastModifiedBy>
  <cp:revision>63</cp:revision>
  <dcterms:created xsi:type="dcterms:W3CDTF">2018-03-21T17:07:51Z</dcterms:created>
  <dcterms:modified xsi:type="dcterms:W3CDTF">2018-12-20T21:52:19Z</dcterms:modified>
</cp:coreProperties>
</file>