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380317542-ovoshchi-ch1--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466" y="0"/>
            <a:ext cx="9192932" cy="685970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785794"/>
            <a:ext cx="84296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kern="10" spc="30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Реклама овощей</a:t>
            </a:r>
            <a:endParaRPr lang="ru-RU" sz="8800" b="1" i="1" kern="10" spc="30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56b7421b8e75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3699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Петрушка, укропчик, зелёный лучок,</a:t>
            </a:r>
          </a:p>
          <a:p>
            <a:pPr algn="ctr"/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На </a:t>
            </a:r>
            <a:r>
              <a:rPr lang="ru-RU" sz="40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борщик</a:t>
            </a: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пойдет этот свежий пучок.</a:t>
            </a:r>
          </a:p>
          <a:p>
            <a:pPr algn="ctr"/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А можно в салат с овощами добавить</a:t>
            </a:r>
          </a:p>
          <a:p>
            <a:pPr algn="ctr"/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 блюдо любое другое приправить!</a:t>
            </a:r>
            <a:endParaRPr lang="ru-RU" sz="40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ovoshhi3-800x4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04929"/>
            <a:ext cx="9144000" cy="545307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75724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Мы представили сегодня</a:t>
            </a:r>
          </a:p>
          <a:p>
            <a:pPr algn="ctr">
              <a:defRPr/>
            </a:pPr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Вам рекламу для овощей</a:t>
            </a:r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5357827"/>
            <a:ext cx="65722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Для здоровья и для силы</a:t>
            </a:r>
          </a:p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Ешьте больше </a:t>
            </a:r>
            <a:r>
              <a:rPr lang="ru-RU" sz="4400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о-во-щей</a:t>
            </a:r>
            <a:endParaRPr lang="ru-RU" sz="4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овощи печать\snow-pea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79714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785383-1-325x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8623" y="500042"/>
            <a:ext cx="9322623" cy="63579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071678"/>
            <a:ext cx="6858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1818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Презентацию подготовила:</a:t>
            </a:r>
          </a:p>
          <a:p>
            <a:pPr algn="ctr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1818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учитель начальных классов</a:t>
            </a:r>
          </a:p>
          <a:p>
            <a:pPr algn="ctr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1818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МОБУ СОШ № 30</a:t>
            </a:r>
          </a:p>
          <a:p>
            <a:pPr algn="ctr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1818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Города Таганрога</a:t>
            </a:r>
          </a:p>
          <a:p>
            <a:pPr algn="ctr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1818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Ростовской области</a:t>
            </a:r>
          </a:p>
          <a:p>
            <a:pPr algn="ctr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1818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Касьяненко Татьяна Владимировна.</a:t>
            </a:r>
          </a:p>
          <a:p>
            <a:pPr algn="ctr"/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1818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Impact"/>
              </a:rPr>
              <a:t>                               2018 год.</a:t>
            </a:r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1818FF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Desktop\ovoch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44000" cy="564357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-571536" y="2214554"/>
            <a:ext cx="102870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1818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Для детей,  учителей -  турнир реклам.</a:t>
            </a:r>
          </a:p>
          <a:p>
            <a:pPr algn="ctr"/>
            <a:r>
              <a:rPr lang="ru-RU" sz="6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1818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Реклам не простых - витаминных, овощных</a:t>
            </a:r>
            <a:endParaRPr lang="ru-RU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b020078d5ae2d8370147b6b0f01090b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"/>
            <a:ext cx="9144000" cy="62484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374" y="0"/>
            <a:ext cx="907262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Лук зелёный - объеденье!</a:t>
            </a:r>
          </a:p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Он приправа к блюдам.</a:t>
            </a:r>
          </a:p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Ешьте, дети, лук зелёный:</a:t>
            </a:r>
          </a:p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Он полезен людям.</a:t>
            </a:r>
          </a:p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Витаминов в нём не счесть - </a:t>
            </a:r>
          </a:p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Надо лук зелёный есть!</a:t>
            </a:r>
            <a:endParaRPr lang="ru-RU" sz="44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big_59c0857f907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1714488"/>
            <a:ext cx="63579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3333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Ешьте, дети, помидоры,</a:t>
            </a:r>
          </a:p>
          <a:p>
            <a:pPr algn="ctr"/>
            <a:r>
              <a:rPr lang="ru-RU" sz="4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3333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Пейте сок томатный:</a:t>
            </a:r>
          </a:p>
          <a:p>
            <a:pPr algn="ctr"/>
            <a:r>
              <a:rPr lang="ru-RU" sz="4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3333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Он полезный, витаминный</a:t>
            </a:r>
          </a:p>
          <a:p>
            <a:pPr algn="ctr"/>
            <a:r>
              <a:rPr lang="ru-RU" sz="4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3333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 на вкус приятный.</a:t>
            </a:r>
            <a:endParaRPr lang="ru-RU" sz="4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3333FF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" y="1000108"/>
            <a:ext cx="8029575" cy="54864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621509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  </a:t>
            </a:r>
            <a:r>
              <a:rPr lang="ru-RU" sz="4400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морковочка</a:t>
            </a:r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- подружка</a:t>
            </a:r>
          </a:p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Дорога и люба.</a:t>
            </a:r>
          </a:p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Ешьте, дети, все морковь,</a:t>
            </a:r>
          </a:p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Очищайте зубы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1355724093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1000" y="-714404"/>
            <a:ext cx="9525000" cy="73152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428660" y="1714488"/>
            <a:ext cx="100013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3333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Круглая я, словно шарик, её за вкус все уважают,</a:t>
            </a:r>
          </a:p>
          <a:p>
            <a:pPr algn="ctr"/>
            <a:r>
              <a:rPr lang="ru-RU" sz="6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3333FF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Добавляют в винегрет: Полезней свёклы в мире нет</a:t>
            </a:r>
            <a:endParaRPr lang="ru-RU" sz="6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2acfa738d3490f9fe5f766a5b9b72224_big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811012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Белая и хрусткая , зовут </a:t>
            </a:r>
            <a:r>
              <a:rPr lang="ru-RU" sz="48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капусткою</a:t>
            </a:r>
            <a:r>
              <a:rPr lang="ru-RU" sz="4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. </a:t>
            </a:r>
          </a:p>
          <a:p>
            <a:pPr algn="ctr">
              <a:defRPr/>
            </a:pPr>
            <a:r>
              <a:rPr lang="ru-RU" sz="4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Вкусная, полезная – прогонит все болезни</a:t>
            </a:r>
            <a:r>
              <a:rPr lang="ru-RU" sz="4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!</a:t>
            </a:r>
            <a:endParaRPr lang="ru-RU" sz="4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pepperswe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779687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Перец - овощ интересный,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Очень вкусный и не пресный.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Или сладкий, или горький,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Режь его и скушай дольку.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Жёлтый или красный,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Очень он прекрасный!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6fa9fce82454458a19887559fe62bd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9241" y="714356"/>
            <a:ext cx="9533241" cy="61436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856357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Хоть и хвастать не прилично, но должен вам сказать:</a:t>
            </a:r>
          </a:p>
          <a:p>
            <a:pPr algn="ctr"/>
            <a:r>
              <a:rPr lang="ru-RU" sz="4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Без картошки на «отлично» ни поесть, ни поплясать….</a:t>
            </a:r>
          </a:p>
          <a:p>
            <a:pPr algn="ctr"/>
            <a:r>
              <a:rPr lang="ru-RU" sz="4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Даже вкусный огурец лишь с картошкой молодец!</a:t>
            </a:r>
          </a:p>
          <a:p>
            <a:pPr algn="ctr"/>
            <a:r>
              <a:rPr lang="ru-RU" sz="48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Хоть сердит зелёный лук, а картошке -  лучший друг!</a:t>
            </a:r>
            <a:endParaRPr lang="ru-RU" sz="48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233</Words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6</cp:revision>
  <dcterms:created xsi:type="dcterms:W3CDTF">2018-09-19T18:43:29Z</dcterms:created>
  <dcterms:modified xsi:type="dcterms:W3CDTF">2018-12-20T21:31:04Z</dcterms:modified>
</cp:coreProperties>
</file>