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5DE33D"/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29ED5-0870-441F-BA1E-3C274679814F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56AB8-9A60-4C9A-972E-928CE09846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501222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FFFF00"/>
                </a:solidFill>
              </a:rPr>
              <a:t>Волшебное превращение </a:t>
            </a:r>
            <a:br>
              <a:rPr lang="ru-RU" sz="6000" i="1" dirty="0" smtClean="0">
                <a:solidFill>
                  <a:srgbClr val="FFFF00"/>
                </a:solidFill>
              </a:rPr>
            </a:br>
            <a:r>
              <a:rPr lang="ru-RU" sz="6000" i="1" dirty="0" smtClean="0">
                <a:solidFill>
                  <a:srgbClr val="00B050"/>
                </a:solidFill>
              </a:rPr>
              <a:t>БУКВ</a:t>
            </a:r>
            <a:endParaRPr lang="ru-RU" sz="6000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4714884"/>
            <a:ext cx="4357686" cy="1857388"/>
          </a:xfrm>
        </p:spPr>
        <p:txBody>
          <a:bodyPr>
            <a:normAutofit fontScale="92500"/>
          </a:bodyPr>
          <a:lstStyle/>
          <a:p>
            <a:r>
              <a:rPr lang="ru-RU" smtClean="0"/>
              <a:t>Презентация</a:t>
            </a:r>
            <a:endParaRPr lang="ru-RU" dirty="0" smtClean="0"/>
          </a:p>
          <a:p>
            <a:r>
              <a:rPr lang="ru-RU" dirty="0" smtClean="0"/>
              <a:t>Учитель Цыпнятова Н. В.</a:t>
            </a:r>
          </a:p>
          <a:p>
            <a:r>
              <a:rPr lang="ru-RU" dirty="0" smtClean="0"/>
              <a:t>ГБОУ шк. № 420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14810" y="4429132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  <a:solidFill>
            <a:srgbClr val="FFFF66"/>
          </a:solidFill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Chi</a:t>
            </a:r>
            <a:r>
              <a:rPr lang="ru-RU" sz="6000" dirty="0" smtClean="0">
                <a:solidFill>
                  <a:srgbClr val="FF0000"/>
                </a:solidFill>
              </a:rPr>
              <a:t>с</a:t>
            </a:r>
            <a:r>
              <a:rPr lang="en-US" sz="6000" dirty="0" smtClean="0">
                <a:solidFill>
                  <a:srgbClr val="FF0000"/>
                </a:solidFill>
              </a:rPr>
              <a:t>k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цыплен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7575" y="1500174"/>
            <a:ext cx="4768850" cy="53578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Сказка закончилась, а мы прочитаем буквосочитания: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Sh</a:t>
            </a:r>
            <a:br>
              <a:rPr lang="en-US" sz="9600" dirty="0" smtClean="0">
                <a:solidFill>
                  <a:srgbClr val="FF0000"/>
                </a:solidFill>
              </a:rPr>
            </a:br>
            <a:r>
              <a:rPr lang="en-US" sz="6600" dirty="0" smtClean="0"/>
              <a:t>Sheep, fish,ship.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FFFF99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Ch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Chick, cheese.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72338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Молодцы </a:t>
            </a:r>
            <a:br>
              <a:rPr lang="ru-RU" sz="9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9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ребята!</a:t>
            </a:r>
            <a:endParaRPr lang="ru-RU" sz="9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  <a:solidFill>
            <a:srgbClr val="99FF66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/>
          <a:lstStyle/>
          <a:p>
            <a:r>
              <a:rPr lang="ru-RU" dirty="0" smtClean="0"/>
              <a:t>Жила – была буква </a:t>
            </a:r>
            <a:r>
              <a:rPr lang="en-US" dirty="0" smtClean="0"/>
              <a:t> </a:t>
            </a:r>
            <a:r>
              <a:rPr lang="en-US" sz="9600" dirty="0" smtClean="0"/>
              <a:t>S</a:t>
            </a:r>
            <a:br>
              <a:rPr lang="en-US" sz="9600" dirty="0" smtClean="0"/>
            </a:br>
            <a:endParaRPr lang="ru-RU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rgbClr val="99FF66"/>
          </a:solidFill>
        </p:spPr>
        <p:txBody>
          <a:bodyPr/>
          <a:lstStyle/>
          <a:p>
            <a:r>
              <a:rPr lang="ru-RU" dirty="0" smtClean="0"/>
              <a:t>Она похожа на змейку.</a:t>
            </a:r>
            <a:br>
              <a:rPr lang="ru-RU" dirty="0" smtClean="0"/>
            </a:br>
            <a:r>
              <a:rPr lang="ru-RU" dirty="0" smtClean="0"/>
              <a:t>Змея по английски-</a:t>
            </a:r>
            <a:r>
              <a:rPr lang="en-US" sz="6600" dirty="0" smtClean="0"/>
              <a:t>Snake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6400800" cy="12096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2071678"/>
            <a:ext cx="4040188" cy="3911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000" dirty="0" smtClean="0">
                <a:solidFill>
                  <a:srgbClr val="FFC000"/>
                </a:solidFill>
              </a:rPr>
              <a:t>		</a:t>
            </a:r>
            <a:r>
              <a:rPr lang="en-US" sz="8000" dirty="0" smtClean="0">
                <a:solidFill>
                  <a:srgbClr val="FF0000"/>
                </a:solidFill>
              </a:rPr>
              <a:t>S</a:t>
            </a:r>
            <a:r>
              <a:rPr lang="en-US" sz="8000" dirty="0" smtClean="0">
                <a:solidFill>
                  <a:srgbClr val="FFC000"/>
                </a:solidFill>
              </a:rPr>
              <a:t>nake</a:t>
            </a:r>
          </a:p>
          <a:p>
            <a:pPr>
              <a:buNone/>
            </a:pPr>
            <a:endParaRPr lang="ru-RU" sz="8000" dirty="0">
              <a:solidFill>
                <a:srgbClr val="FFC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змейка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86314" y="2285992"/>
            <a:ext cx="4357686" cy="457200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S</a:t>
            </a:r>
            <a:r>
              <a:rPr lang="en-US" sz="8000" dirty="0" smtClean="0">
                <a:solidFill>
                  <a:srgbClr val="FFC000"/>
                </a:solidFill>
              </a:rPr>
              <a:t>nake</a:t>
            </a:r>
            <a:r>
              <a:rPr lang="en-US" sz="6600" dirty="0" smtClean="0"/>
              <a:t>-</a:t>
            </a:r>
            <a:r>
              <a:rPr lang="ru-RU" sz="6600" dirty="0" smtClean="0"/>
              <a:t>(змея)</a:t>
            </a:r>
            <a:br>
              <a:rPr lang="ru-RU" sz="6600" dirty="0" smtClean="0"/>
            </a:br>
            <a:r>
              <a:rPr lang="ru-RU" sz="6600" dirty="0" smtClean="0"/>
              <a:t>шипит. 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Что бы зашипела</a:t>
            </a:r>
            <a:r>
              <a:rPr lang="en-US" dirty="0" smtClean="0"/>
              <a:t> </a:t>
            </a:r>
            <a:r>
              <a:rPr lang="en-US" sz="6600" dirty="0" smtClean="0">
                <a:solidFill>
                  <a:srgbClr val="FF0000"/>
                </a:solidFill>
              </a:rPr>
              <a:t>S</a:t>
            </a:r>
            <a:r>
              <a:rPr lang="ru-RU" dirty="0" smtClean="0"/>
              <a:t> – к ней нужно добавить волшебную букву</a:t>
            </a:r>
            <a:r>
              <a:rPr lang="en-US" dirty="0" smtClean="0"/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h</a:t>
            </a:r>
            <a:br>
              <a:rPr lang="en-US" sz="8000" dirty="0" smtClean="0">
                <a:solidFill>
                  <a:srgbClr val="FF0000"/>
                </a:solidFill>
              </a:rPr>
            </a:br>
            <a:r>
              <a:rPr lang="en-US" sz="8800" dirty="0" smtClean="0">
                <a:solidFill>
                  <a:srgbClr val="FF0000"/>
                </a:solidFill>
              </a:rPr>
              <a:t>sh</a:t>
            </a:r>
            <a:r>
              <a:rPr lang="en-US" sz="8000" dirty="0" smtClean="0"/>
              <a:t> - </a:t>
            </a:r>
            <a:r>
              <a:rPr lang="ru-RU" sz="8000" dirty="0" smtClean="0"/>
              <a:t>ш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29684" cy="6215106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Буква</a:t>
            </a:r>
            <a:r>
              <a:rPr lang="en-US" sz="5400" dirty="0" smtClean="0">
                <a:solidFill>
                  <a:srgbClr val="FFFF00"/>
                </a:solidFill>
              </a:rPr>
              <a:t> </a:t>
            </a:r>
            <a:r>
              <a:rPr lang="en-US" sz="7200" dirty="0" smtClean="0">
                <a:solidFill>
                  <a:srgbClr val="FF0000"/>
                </a:solidFill>
              </a:rPr>
              <a:t>h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r>
              <a:rPr lang="ru-RU" sz="5400" dirty="0" smtClean="0">
                <a:solidFill>
                  <a:srgbClr val="FFFF00"/>
                </a:solidFill>
              </a:rPr>
              <a:t>умеет </a:t>
            </a:r>
            <a:r>
              <a:rPr lang="ru-RU" sz="5400" dirty="0" smtClean="0">
                <a:solidFill>
                  <a:srgbClr val="FF0000"/>
                </a:solidFill>
              </a:rPr>
              <a:t>превращать</a:t>
            </a:r>
            <a:r>
              <a:rPr lang="ru-RU" sz="5400" dirty="0" smtClean="0">
                <a:solidFill>
                  <a:srgbClr val="FFFF00"/>
                </a:solidFill>
              </a:rPr>
              <a:t> некоторые </a:t>
            </a:r>
            <a:r>
              <a:rPr lang="ru-RU" sz="5400" dirty="0" smtClean="0">
                <a:solidFill>
                  <a:srgbClr val="FF0000"/>
                </a:solidFill>
              </a:rPr>
              <a:t>звуки</a:t>
            </a:r>
            <a:r>
              <a:rPr lang="ru-RU" sz="5400" dirty="0" smtClean="0">
                <a:solidFill>
                  <a:srgbClr val="C00000"/>
                </a:solidFill>
              </a:rPr>
              <a:t> </a:t>
            </a:r>
            <a:r>
              <a:rPr lang="ru-RU" sz="5400" dirty="0" smtClean="0">
                <a:solidFill>
                  <a:srgbClr val="FFFF00"/>
                </a:solidFill>
              </a:rPr>
              <a:t>и потом они звучат совсем по другому. 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FFFF66"/>
          </a:solidFill>
        </p:spPr>
        <p:txBody>
          <a:bodyPr/>
          <a:lstStyle/>
          <a:p>
            <a:r>
              <a:rPr lang="ru-RU" dirty="0" smtClean="0"/>
              <a:t>И вот буква </a:t>
            </a:r>
            <a:r>
              <a:rPr lang="en-US" sz="7200" dirty="0" smtClean="0">
                <a:solidFill>
                  <a:srgbClr val="FF0000"/>
                </a:solidFill>
              </a:rPr>
              <a:t>h</a:t>
            </a:r>
            <a:r>
              <a:rPr lang="ru-RU" dirty="0" smtClean="0"/>
              <a:t> превратила букву </a:t>
            </a:r>
            <a:r>
              <a:rPr lang="en-US" sz="8000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 </a:t>
            </a:r>
            <a:r>
              <a:rPr lang="ru-RU" dirty="0" smtClean="0"/>
              <a:t>в звук </a:t>
            </a:r>
            <a:r>
              <a:rPr lang="en-US" sz="9600" dirty="0" smtClean="0">
                <a:solidFill>
                  <a:srgbClr val="FF0000"/>
                </a:solidFill>
              </a:rPr>
              <a:t>ch</a:t>
            </a:r>
            <a:r>
              <a:rPr lang="en-US" dirty="0" smtClean="0"/>
              <a:t> –</a:t>
            </a:r>
            <a:r>
              <a:rPr lang="ru-RU" dirty="0" smtClean="0"/>
              <a:t> (ч)!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FFFF66"/>
          </a:solidFill>
        </p:spPr>
        <p:txBody>
          <a:bodyPr/>
          <a:lstStyle/>
          <a:p>
            <a:r>
              <a:rPr lang="ru-RU" dirty="0" smtClean="0"/>
              <a:t>Встала после буквы </a:t>
            </a:r>
            <a:r>
              <a:rPr lang="en-US" sz="8800" dirty="0" smtClean="0">
                <a:solidFill>
                  <a:srgbClr val="FF0000"/>
                </a:solidFill>
              </a:rPr>
              <a:t>c</a:t>
            </a:r>
            <a:r>
              <a:rPr lang="en-US" sz="8800" dirty="0" smtClean="0"/>
              <a:t> </a:t>
            </a:r>
            <a:r>
              <a:rPr lang="ru-RU" dirty="0" smtClean="0"/>
              <a:t>и получился звук</a:t>
            </a:r>
            <a:r>
              <a:rPr lang="en-US" dirty="0" smtClean="0"/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ch </a:t>
            </a:r>
            <a:r>
              <a:rPr lang="ru-RU" sz="8000" dirty="0" smtClean="0"/>
              <a:t>- ч,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  в слове</a:t>
            </a:r>
            <a:r>
              <a:rPr lang="en-US" dirty="0" smtClean="0"/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ch</a:t>
            </a:r>
            <a:r>
              <a:rPr lang="en-US" sz="8000" dirty="0" smtClean="0"/>
              <a:t>i</a:t>
            </a:r>
            <a:r>
              <a:rPr lang="ru-RU" sz="8000" dirty="0" smtClean="0"/>
              <a:t>с</a:t>
            </a:r>
            <a:r>
              <a:rPr lang="en-US" sz="8000" dirty="0" smtClean="0"/>
              <a:t>k </a:t>
            </a:r>
            <a:r>
              <a:rPr lang="en-US" dirty="0" smtClean="0"/>
              <a:t>–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цыпленок</a:t>
            </a:r>
            <a:r>
              <a:rPr lang="en-US" dirty="0" smtClean="0"/>
              <a:t>)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93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Волшебное превращение  БУКВ</vt:lpstr>
      <vt:lpstr>Жила – была буква  S </vt:lpstr>
      <vt:lpstr>Она похожа на змейку. Змея по английски-Snake.</vt:lpstr>
      <vt:lpstr>Слайд 4</vt:lpstr>
      <vt:lpstr>Snake-(змея) шипит. </vt:lpstr>
      <vt:lpstr>Что бы зашипела S – к ней нужно добавить волшебную букву h sh - ш</vt:lpstr>
      <vt:lpstr>Буква h умеет превращать некоторые звуки и потом они звучат совсем по другому. </vt:lpstr>
      <vt:lpstr>И вот буква h превратила букву c в звук ch – (ч)!</vt:lpstr>
      <vt:lpstr>Встала после буквы c и получился звук ch - ч, как  в слове chiсk – (цыпленок). </vt:lpstr>
      <vt:lpstr>Chiсk</vt:lpstr>
      <vt:lpstr>Сказка закончилась, а мы прочитаем буквосочитания: </vt:lpstr>
      <vt:lpstr>Sh Sheep, fish,ship.</vt:lpstr>
      <vt:lpstr>Ch Chick, cheese.</vt:lpstr>
      <vt:lpstr>Молодцы  ребята!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Сказка.  Волшебное превращение букв.</dc:title>
  <dc:creator>Admin</dc:creator>
  <cp:lastModifiedBy>Admin</cp:lastModifiedBy>
  <cp:revision>37</cp:revision>
  <dcterms:created xsi:type="dcterms:W3CDTF">2018-12-03T11:44:47Z</dcterms:created>
  <dcterms:modified xsi:type="dcterms:W3CDTF">2018-12-20T21:33:15Z</dcterms:modified>
</cp:coreProperties>
</file>