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71" r:id="rId6"/>
    <p:sldId id="261" r:id="rId7"/>
    <p:sldId id="262" r:id="rId8"/>
    <p:sldId id="270" r:id="rId9"/>
    <p:sldId id="264" r:id="rId10"/>
    <p:sldId id="272" r:id="rId11"/>
    <p:sldId id="265" r:id="rId12"/>
    <p:sldId id="268" r:id="rId13"/>
    <p:sldId id="267" r:id="rId14"/>
    <p:sldId id="269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9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>
            <a:normAutofit/>
          </a:bodyPr>
          <a:lstStyle>
            <a:lvl1pPr>
              <a:defRPr sz="4400" b="0">
                <a:solidFill>
                  <a:schemeClr val="accent2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>
                    <a:lumMod val="20000"/>
                    <a:lumOff val="80000"/>
                  </a:schemeClr>
                </a:solidFill>
                <a:latin typeface="Batang" pitchFamily="18" charset="-127"/>
                <a:ea typeface="Batang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8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459F27CB-56A7-4A2E-BBB5-0C87E7AE63A6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fld id="{B855ED68-753E-4146-BC56-F7D85B2976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2">
              <a:lumMod val="20000"/>
              <a:lumOff val="80000"/>
            </a:schemeClr>
          </a:solidFill>
          <a:latin typeface="Batang" pitchFamily="18" charset="-127"/>
          <a:ea typeface="Batang" pitchFamily="18" charset="-127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25094" y="1340769"/>
            <a:ext cx="6893810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Проект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«Зимующие птицы нашего края»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«Т</a:t>
            </a:r>
            <a:r>
              <a:rPr lang="en-US" sz="36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ö</a:t>
            </a:r>
            <a:r>
              <a:rPr lang="ru-RU" sz="3600" b="1" cap="none" spc="0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вйысь</a:t>
            </a:r>
            <a:r>
              <a:rPr lang="ru-RU" sz="36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лэбачьяс</a:t>
            </a:r>
            <a:r>
              <a:rPr lang="ru-RU" sz="36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36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760" y="116633"/>
            <a:ext cx="8892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7030A0"/>
                </a:solidFill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altLang="ru-RU" sz="2400" b="1" dirty="0" err="1">
                <a:solidFill>
                  <a:srgbClr val="7030A0"/>
                </a:solidFill>
              </a:rPr>
              <a:t>Саранпаульская</a:t>
            </a:r>
            <a:r>
              <a:rPr lang="ru-RU" altLang="ru-RU" sz="2400" b="1" dirty="0">
                <a:solidFill>
                  <a:srgbClr val="7030A0"/>
                </a:solidFill>
              </a:rPr>
              <a:t> средняя общеобразовательная школа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32042" y="4293097"/>
            <a:ext cx="39037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</a:rPr>
              <a:t>Выполнили: </a:t>
            </a:r>
            <a:r>
              <a:rPr lang="ru-RU" sz="2000" b="1" dirty="0">
                <a:solidFill>
                  <a:srgbClr val="FFC000"/>
                </a:solidFill>
              </a:rPr>
              <a:t>  </a:t>
            </a:r>
            <a:r>
              <a:rPr lang="ru-RU" sz="2000" b="1" dirty="0" err="1">
                <a:solidFill>
                  <a:srgbClr val="FFC000"/>
                </a:solidFill>
              </a:rPr>
              <a:t>Кустышев</a:t>
            </a:r>
            <a:r>
              <a:rPr lang="ru-RU" sz="2000" b="1" dirty="0">
                <a:solidFill>
                  <a:srgbClr val="FFC000"/>
                </a:solidFill>
              </a:rPr>
              <a:t> Иван, 6-б</a:t>
            </a:r>
            <a:endParaRPr lang="ru-RU" sz="2000" b="1" dirty="0" smtClean="0">
              <a:solidFill>
                <a:srgbClr val="FFC000"/>
              </a:solidFill>
            </a:endParaRPr>
          </a:p>
          <a:p>
            <a:r>
              <a:rPr lang="ru-RU" sz="2000" b="1" dirty="0" smtClean="0">
                <a:solidFill>
                  <a:srgbClr val="FFC000"/>
                </a:solidFill>
              </a:rPr>
              <a:t>Руководитель: Кириченко Т.А.</a:t>
            </a:r>
            <a:endParaRPr lang="ru-RU" sz="20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6525344"/>
            <a:ext cx="1905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Саранпауль</a:t>
            </a:r>
            <a:r>
              <a:rPr lang="ru-RU" dirty="0" smtClean="0"/>
              <a:t>, 2018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8367"/>
            <a:ext cx="8382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Кочующие птицы прилетают к нам с крайнего севера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C:\Users\Админ\Фото\img13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9283" y="1241343"/>
            <a:ext cx="3240360" cy="23991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Админ\Фото\img13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241343"/>
            <a:ext cx="3240360" cy="2327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05970" y="2947077"/>
            <a:ext cx="1008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FFFF00"/>
                </a:solidFill>
              </a:rPr>
              <a:t>жонь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38688" y="2947077"/>
            <a:ext cx="1754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</a:rPr>
              <a:t>юренькай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5516" y="4221088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Как помочь братьям нашим меньшим перезимовать?</a:t>
            </a:r>
          </a:p>
          <a:p>
            <a:r>
              <a:rPr lang="ru-RU" sz="2800" b="1" dirty="0">
                <a:solidFill>
                  <a:srgbClr val="FFFF00"/>
                </a:solidFill>
              </a:rPr>
              <a:t>Мы уверены, что в настоящее время </a:t>
            </a:r>
            <a:r>
              <a:rPr lang="ru-RU" sz="2800" b="1" dirty="0" smtClean="0">
                <a:solidFill>
                  <a:srgbClr val="FFFF00"/>
                </a:solidFill>
              </a:rPr>
              <a:t>  </a:t>
            </a:r>
            <a:r>
              <a:rPr lang="ru-RU" sz="2800" b="1" dirty="0">
                <a:solidFill>
                  <a:srgbClr val="FFFF00"/>
                </a:solidFill>
              </a:rPr>
              <a:t>необходима зимняя подкормка птиц.  Самый доступный и распространенный вид заботы о птицах - развешивание кормушек и  подкормка птиц.</a:t>
            </a:r>
          </a:p>
        </p:txBody>
      </p:sp>
    </p:spTree>
    <p:extLst>
      <p:ext uri="{BB962C8B-B14F-4D97-AF65-F5344CB8AC3E}">
        <p14:creationId xmlns:p14="http://schemas.microsoft.com/office/powerpoint/2010/main" val="19266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96448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Подкармливать птиц, особенно в зимний период не так </a:t>
            </a:r>
            <a:r>
              <a:rPr lang="ru-RU" sz="2800" b="1" dirty="0" smtClean="0">
                <a:solidFill>
                  <a:srgbClr val="002060"/>
                </a:solidFill>
              </a:rPr>
              <a:t>сложно. </a:t>
            </a:r>
            <a:r>
              <a:rPr lang="ru-RU" sz="2800" b="1" dirty="0">
                <a:solidFill>
                  <a:srgbClr val="002060"/>
                </a:solidFill>
              </a:rPr>
              <a:t>Построить </a:t>
            </a:r>
            <a:r>
              <a:rPr lang="ru-RU" sz="2800" b="1" dirty="0" smtClean="0">
                <a:solidFill>
                  <a:srgbClr val="002060"/>
                </a:solidFill>
              </a:rPr>
              <a:t>простую </a:t>
            </a:r>
            <a:r>
              <a:rPr lang="ru-RU" sz="2800" b="1" dirty="0">
                <a:solidFill>
                  <a:srgbClr val="002060"/>
                </a:solidFill>
              </a:rPr>
              <a:t>кормушку можно из любого </a:t>
            </a: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ru-RU" sz="2800" b="1" dirty="0">
                <a:solidFill>
                  <a:srgbClr val="002060"/>
                </a:solidFill>
              </a:rPr>
              <a:t>материала. В дело можно пустить и пустые пластиковые бутылки или коробки, пакеты из-под сока или молока.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Но важно помнить несколько основных правил: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-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у кормушки обязательно должна быть крыша, иначе корм будет засыпан снегом или залит дождем;</a:t>
            </a:r>
          </a:p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- отверстие в кормушке должно быть настолько широким, чтобы птица могла спокойно проникнуть внутрь кормушки и покинуть ее.</a:t>
            </a:r>
          </a:p>
        </p:txBody>
      </p:sp>
      <p:pic>
        <p:nvPicPr>
          <p:cNvPr id="3" name="Рисунок 2" descr="C:\Users\Админ\Фото\document-18.pn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75" t="18590" r="25000" b="27777"/>
          <a:stretch/>
        </p:blipFill>
        <p:spPr bwMode="auto">
          <a:xfrm>
            <a:off x="6732240" y="4581128"/>
            <a:ext cx="2131058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0323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592" y="21930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600" dirty="0"/>
              <a:t>Засыпать корм нужно утром или днём. Что можно использовать в качестве корма?</a:t>
            </a:r>
          </a:p>
        </p:txBody>
      </p:sp>
      <p:pic>
        <p:nvPicPr>
          <p:cNvPr id="3" name="Рисунок 2" descr="C:\Users\админ\Downloads\O0nRI2lOzBA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66" y="1484784"/>
            <a:ext cx="264782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админ\AppData\Local\Microsoft\Windows\Temporary Internet Files\Content.Word\20151122_23530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556792"/>
            <a:ext cx="290480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Админ\Фото\img7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4" y="1756990"/>
            <a:ext cx="1952625" cy="20478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Админ\Фото\img18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88096" y="4581128"/>
            <a:ext cx="2592288" cy="21328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5886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156885"/>
              </p:ext>
            </p:extLst>
          </p:nvPr>
        </p:nvGraphicFramePr>
        <p:xfrm>
          <a:off x="0" y="1"/>
          <a:ext cx="9036495" cy="694817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216539"/>
                <a:gridCol w="3322475"/>
                <a:gridCol w="2497481"/>
              </a:tblGrid>
              <a:tr h="6206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Корм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Способ подкормки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Виды птиц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688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Нежареные </a:t>
                      </a:r>
                      <a:r>
                        <a:rPr lang="ru-RU" sz="2400" dirty="0" smtClean="0">
                          <a:effectLst/>
                        </a:rPr>
                        <a:t>семечки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Насыпаются на кормовой столик</a:t>
                      </a: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Синицы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1634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Пшено, просо, овес, пшеница, геркулес (сырые)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Насыпается на кормовой столик</a:t>
                      </a: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Воробьи, сизый голубь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1634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Крошки чёрствого пшеничного хлеба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Насыпаются на кормовой столик</a:t>
                      </a:r>
                      <a:endParaRPr lang="ru-RU" sz="24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Синицы, воробьи, сизый голубь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1634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Кусочки несолёного сала, мяса и жира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Нанизываются на бечевку, которая вешается на ветвях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Синицы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055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592" y="859598"/>
            <a:ext cx="89289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Подкармливать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птиц не следует слишком обильно, особенно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семечками.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Птицы перестают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есть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другой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корм и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становятся настолько зависимыми от подкормки, что при ее прекращении хотя бы на 2 дня нередко гибнут.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16632"/>
            <a:ext cx="2653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Это важно!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:\Users\Админ\Фото\document-25.pn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84" t="27565" r="52725" b="8332"/>
          <a:stretch/>
        </p:blipFill>
        <p:spPr bwMode="auto">
          <a:xfrm>
            <a:off x="5940152" y="3899698"/>
            <a:ext cx="2448272" cy="22768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992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80" y="116632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Помните!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Не </a:t>
            </a:r>
            <a:r>
              <a:rPr lang="ru-RU" sz="4000" dirty="0">
                <a:solidFill>
                  <a:srgbClr val="FF0000"/>
                </a:solidFill>
              </a:rPr>
              <a:t>страшна зима птицам, если есть корм. </a:t>
            </a: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Сыта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птаха, и тепло ей под пухом и перьями</a:t>
            </a:r>
          </a:p>
        </p:txBody>
      </p:sp>
      <p:pic>
        <p:nvPicPr>
          <p:cNvPr id="3" name="Рисунок 2" descr="C:\Users\Админ\Фото\img7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4753" y="2700783"/>
            <a:ext cx="2535936" cy="2639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514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81050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ВНИМАНИЕ!!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АТТЬ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Ö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127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208" y="764704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   </a:t>
            </a:r>
            <a:r>
              <a:rPr lang="ru-RU" sz="2800" b="1" dirty="0">
                <a:solidFill>
                  <a:srgbClr val="002060"/>
                </a:solidFill>
              </a:rPr>
              <a:t>Птицы - постоянные спутники человека.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Значение птиц в природе и хозяйстве человека многогранно. В населенных пунктах птицы охраняют от вредителей зеленые насаждения и от насекомых - переносчиков заразных болезней. 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pic>
        <p:nvPicPr>
          <p:cNvPr id="3" name="Рисунок 2" descr="C:\Users\Админ\Фото\img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4" y="3284984"/>
            <a:ext cx="2395339" cy="3168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5180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36330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Птицы бывают перелётные и зимующие.   </a:t>
            </a:r>
            <a:r>
              <a:rPr lang="ru-RU" sz="3600" b="1" dirty="0" smtClean="0">
                <a:solidFill>
                  <a:srgbClr val="FFFF00"/>
                </a:solidFill>
              </a:rPr>
              <a:t>Актуальность</a:t>
            </a:r>
            <a:r>
              <a:rPr lang="ru-RU" sz="3600" dirty="0" smtClean="0">
                <a:solidFill>
                  <a:srgbClr val="002060"/>
                </a:solidFill>
              </a:rPr>
              <a:t>: 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Мы решили больше узнать о зимующих птицах нашего  края: какие птицы живут в лесу, а какие на зиму перебираются ближе к человеческому жилью, каково им приходится, чем питаются.   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221088"/>
            <a:ext cx="83529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200" dirty="0">
                <a:solidFill>
                  <a:srgbClr val="FFC000"/>
                </a:solidFill>
              </a:rPr>
              <a:t>На нашей территории  условно птиц можно разделить на тех, что обитают строго в лесу и на тех, что мы можем увидеть в нашем селе.</a:t>
            </a:r>
          </a:p>
          <a:p>
            <a:r>
              <a:rPr lang="ru-RU" sz="3200" dirty="0">
                <a:solidFill>
                  <a:srgbClr val="FFC000"/>
                </a:solidFill>
              </a:rPr>
              <a:t>Рассмотрим </a:t>
            </a:r>
            <a:r>
              <a:rPr lang="ru-RU" sz="3200" dirty="0" smtClean="0">
                <a:solidFill>
                  <a:srgbClr val="FFC000"/>
                </a:solidFill>
              </a:rPr>
              <a:t> виды зимующих </a:t>
            </a:r>
            <a:r>
              <a:rPr lang="ru-RU" sz="3200" dirty="0">
                <a:solidFill>
                  <a:srgbClr val="FFC000"/>
                </a:solidFill>
              </a:rPr>
              <a:t>птиц:</a:t>
            </a:r>
          </a:p>
        </p:txBody>
      </p:sp>
    </p:spTree>
    <p:extLst>
      <p:ext uri="{BB962C8B-B14F-4D97-AF65-F5344CB8AC3E}">
        <p14:creationId xmlns:p14="http://schemas.microsoft.com/office/powerpoint/2010/main" val="289001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0071"/>
            <a:ext cx="68899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Какие   птицы  остаются зимовать в наших лесах 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" name="Содержимое 3" descr="1175012959_rjabchik_1_jpg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860" y="1191581"/>
            <a:ext cx="3278121" cy="2401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3" descr="1175012959_rjabchik_1_jpg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690" y="1203188"/>
            <a:ext cx="3273260" cy="2378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3" descr="bg_34969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733" y="4129863"/>
            <a:ext cx="3312368" cy="2484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767192" y="3042538"/>
            <a:ext cx="1289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rgbClr val="C00000"/>
                </a:solidFill>
              </a:rPr>
              <a:t>Байдöг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1187748"/>
            <a:ext cx="1112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rgbClr val="FFFF00"/>
                </a:solidFill>
              </a:rPr>
              <a:t>Сьöла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1733" y="5731410"/>
            <a:ext cx="9781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>
                <a:solidFill>
                  <a:srgbClr val="002060"/>
                </a:solidFill>
              </a:rPr>
              <a:t>Сюзь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5" name="Рисунок 14" descr="C:\Users\Админ\Фото\0_1c1c32_bf7e546f_L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129862"/>
            <a:ext cx="3096344" cy="24073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7529191" y="6014030"/>
            <a:ext cx="694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тар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4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103147_2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72816"/>
            <a:ext cx="2472231" cy="3099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051720" y="5157192"/>
            <a:ext cx="867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FFFF00"/>
                </a:solidFill>
              </a:rPr>
              <a:t>сизь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5" name="Содержимое 3" descr="1362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112963"/>
            <a:ext cx="2376264" cy="2946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156176" y="4221088"/>
            <a:ext cx="928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>
                <a:solidFill>
                  <a:srgbClr val="FFFF00"/>
                </a:solidFill>
              </a:rPr>
              <a:t>перк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8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547992"/>
              </p:ext>
            </p:extLst>
          </p:nvPr>
        </p:nvGraphicFramePr>
        <p:xfrm>
          <a:off x="0" y="1241217"/>
          <a:ext cx="9036499" cy="4160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01879"/>
                <a:gridCol w="4834620"/>
              </a:tblGrid>
              <a:tr h="39695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Мича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лэбач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абу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юсь</a:t>
                      </a:r>
                      <a:r>
                        <a:rPr lang="ru-RU" sz="2400" dirty="0">
                          <a:effectLst/>
                        </a:rPr>
                        <a:t>,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Олö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вöрын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абу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сюзь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Сёйö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вотöс</a:t>
                      </a:r>
                      <a:r>
                        <a:rPr lang="ru-RU" sz="2400" dirty="0">
                          <a:effectLst/>
                        </a:rPr>
                        <a:t> лыс да </a:t>
                      </a:r>
                      <a:r>
                        <a:rPr lang="ru-RU" sz="2400" dirty="0" err="1">
                          <a:effectLst/>
                        </a:rPr>
                        <a:t>гар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Абу </a:t>
                      </a:r>
                      <a:r>
                        <a:rPr lang="ru-RU" sz="2400" dirty="0" err="1">
                          <a:effectLst/>
                        </a:rPr>
                        <a:t>сьöла</a:t>
                      </a:r>
                      <a:r>
                        <a:rPr lang="ru-RU" sz="2400" dirty="0">
                          <a:effectLst/>
                        </a:rPr>
                        <a:t>, </a:t>
                      </a:r>
                      <a:r>
                        <a:rPr lang="ru-RU" sz="2400" dirty="0" err="1">
                          <a:effectLst/>
                        </a:rPr>
                        <a:t>абу</a:t>
                      </a:r>
                      <a:r>
                        <a:rPr lang="ru-RU" sz="2400" dirty="0">
                          <a:effectLst/>
                        </a:rPr>
                        <a:t> тар.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Эньыс</a:t>
                      </a:r>
                      <a:r>
                        <a:rPr lang="ru-RU" sz="2400" dirty="0">
                          <a:effectLst/>
                        </a:rPr>
                        <a:t> руд, а </a:t>
                      </a:r>
                      <a:r>
                        <a:rPr lang="ru-RU" sz="2400" dirty="0" err="1">
                          <a:effectLst/>
                        </a:rPr>
                        <a:t>айыс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сьöд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Кутшöм</a:t>
                      </a:r>
                      <a:r>
                        <a:rPr lang="ru-RU" sz="2400" dirty="0">
                          <a:effectLst/>
                        </a:rPr>
                        <a:t> </a:t>
                      </a:r>
                      <a:r>
                        <a:rPr lang="ru-RU" sz="2400" dirty="0" err="1">
                          <a:effectLst/>
                        </a:rPr>
                        <a:t>пöтка</a:t>
                      </a:r>
                      <a:r>
                        <a:rPr lang="ru-RU" sz="2400" dirty="0">
                          <a:effectLst/>
                        </a:rPr>
                        <a:t>? Он али </a:t>
                      </a:r>
                      <a:r>
                        <a:rPr lang="ru-RU" sz="2400" dirty="0" err="1">
                          <a:effectLst/>
                        </a:rPr>
                        <a:t>тöд</a:t>
                      </a:r>
                      <a:r>
                        <a:rPr lang="ru-RU" sz="2400" dirty="0">
                          <a:effectLst/>
                        </a:rPr>
                        <a:t>?</a:t>
                      </a: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Красивая птица, но не лебедь.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Живёт в лесу, но не сова.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Питается ягодами, </a:t>
                      </a:r>
                      <a:r>
                        <a:rPr lang="ru-RU" sz="2400" dirty="0" err="1">
                          <a:effectLst/>
                        </a:rPr>
                        <a:t>хвоёй</a:t>
                      </a:r>
                      <a:r>
                        <a:rPr lang="ru-RU" sz="2400" dirty="0">
                          <a:effectLst/>
                        </a:rPr>
                        <a:t> и почками.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Не рябчик, не косач.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Самка серая, а самец черный.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Какая птица? Неужели не знаешь?</a:t>
                      </a: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9512" y="287110"/>
            <a:ext cx="74755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Отгадайте загадку и узнаете, какая птица живёт</a:t>
            </a:r>
          </a:p>
          <a:p>
            <a:r>
              <a:rPr lang="ru-RU" sz="2800" dirty="0" smtClean="0"/>
              <a:t> в нашем лесу.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2217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дозмор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65376" y="2023872"/>
            <a:ext cx="4998720" cy="399741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3610363" y="550298"/>
            <a:ext cx="15087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Чукчи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62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5952" y="260648"/>
            <a:ext cx="94377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 стихотворении сказано, что птицы, зимующие</a:t>
            </a:r>
          </a:p>
          <a:p>
            <a:r>
              <a:rPr lang="ru-RU" sz="3200" dirty="0" smtClean="0"/>
              <a:t> в лесу питаются </a:t>
            </a:r>
            <a:r>
              <a:rPr lang="ru-RU" sz="3200" dirty="0" err="1" smtClean="0"/>
              <a:t>хвоёй</a:t>
            </a:r>
            <a:r>
              <a:rPr lang="ru-RU" sz="3200" dirty="0" smtClean="0"/>
              <a:t>, почками деревьев, орехами. </a:t>
            </a:r>
          </a:p>
          <a:p>
            <a:r>
              <a:rPr lang="ru-RU" sz="3200" dirty="0" smtClean="0"/>
              <a:t>Поэтому им легче пережить суровую северную зиму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C:\Users\Админ\Фото\03360032101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2800" y="3501008"/>
            <a:ext cx="2365248" cy="30388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202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89644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Сложнее приходится птицам поменьше. Когда наступают морозы, они перебираются в населенные пункты в поисках корма.</a:t>
            </a:r>
          </a:p>
        </p:txBody>
      </p:sp>
      <p:pic>
        <p:nvPicPr>
          <p:cNvPr id="6" name="Содержимое 3" descr="Tree_Sparrow_August_2007_Osaka_Japan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1916832"/>
            <a:ext cx="3383684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Содержимое 3" descr="f26f90d4e53ebff807883091976057a77f76a06e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040" y="1916832"/>
            <a:ext cx="3672408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1998229" y="3645024"/>
            <a:ext cx="1729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</a:rPr>
              <a:t>Пышкай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44640" y="3713976"/>
            <a:ext cx="1268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</a:rPr>
              <a:t>Пыста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3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698</TotalTime>
  <Words>570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71</cp:revision>
  <dcterms:created xsi:type="dcterms:W3CDTF">2013-04-08T16:37:07Z</dcterms:created>
  <dcterms:modified xsi:type="dcterms:W3CDTF">2018-12-21T20:10:19Z</dcterms:modified>
</cp:coreProperties>
</file>