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2" r:id="rId4"/>
    <p:sldId id="256" r:id="rId5"/>
    <p:sldId id="271" r:id="rId6"/>
    <p:sldId id="268" r:id="rId7"/>
    <p:sldId id="269" r:id="rId8"/>
    <p:sldId id="270" r:id="rId9"/>
    <p:sldId id="257" r:id="rId10"/>
    <p:sldId id="26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FFBDBE-00DD-4F6B-B3A1-311448257C81}">
          <p14:sldIdLst>
            <p14:sldId id="259"/>
            <p14:sldId id="260"/>
            <p14:sldId id="262"/>
            <p14:sldId id="256"/>
            <p14:sldId id="271"/>
            <p14:sldId id="268"/>
            <p14:sldId id="269"/>
            <p14:sldId id="270"/>
            <p14:sldId id="257"/>
            <p14:sldId id="263"/>
            <p14:sldId id="267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УСОШ1" initials="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12-11T15:28:38.707" idx="1">
    <p:pos x="3611" y="1435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png"/><Relationship Id="rId7" Type="http://schemas.microsoft.com/office/2007/relationships/hdphoto" Target="../media/hdphoto3.wdp"/><Relationship Id="rId12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2.png"/><Relationship Id="rId5" Type="http://schemas.openxmlformats.org/officeDocument/2006/relationships/image" Target="../media/image8.jpeg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15100">
            <a:off x="701063" y="1115458"/>
            <a:ext cx="7237198" cy="2808976"/>
          </a:xfrm>
          <a:solidFill>
            <a:srgbClr val="FFFF00"/>
          </a:solidFill>
          <a:ln w="5715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72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200" kern="10" dirty="0" err="1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Зирәкләр</a:t>
            </a:r>
            <a:r>
              <a:rPr lang="ru-RU" sz="72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72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kern="10" dirty="0" err="1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>бәйгесе</a:t>
            </a:r>
            <a:r>
              <a:rPr lang="ru-RU" sz="72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/>
            </a:r>
            <a:br>
              <a:rPr lang="ru-RU" sz="72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2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  </a:t>
            </a:r>
            <a:br>
              <a:rPr lang="ru-RU" sz="72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</a:br>
            <a:r>
              <a:rPr lang="ru-RU" sz="72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/>
            </a:r>
            <a:br>
              <a:rPr lang="ru-RU" sz="72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</a:br>
            <a:r>
              <a:rPr lang="ru-RU" sz="88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ТА</a:t>
            </a:r>
            <a:r>
              <a:rPr lang="ru-RU" sz="8800" b="1" kern="10" dirty="0" smtClean="0">
                <a:ln w="57150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М</a:t>
            </a:r>
            <a:r>
              <a:rPr lang="ru-RU" sz="88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ЧЫ-ШОУ </a:t>
            </a:r>
            <a:br>
              <a:rPr lang="ru-RU" sz="8800" b="1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</a:br>
            <a:endParaRPr lang="en-US" sz="8800" dirty="0"/>
          </a:p>
        </p:txBody>
      </p:sp>
      <p:pic>
        <p:nvPicPr>
          <p:cNvPr id="1026" name="Picture 2" descr="C:\Users\Нария\Documents\Рисунок2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49854" l="519" r="66494"/>
                    </a14:imgEffect>
                  </a14:imgLayer>
                </a14:imgProps>
              </a:ext>
            </a:extLst>
          </a:blip>
          <a:srcRect r="34211" b="49624"/>
          <a:stretch>
            <a:fillRect/>
          </a:stretch>
        </p:blipFill>
        <p:spPr bwMode="auto">
          <a:xfrm>
            <a:off x="6732240" y="4941168"/>
            <a:ext cx="2016223" cy="1451680"/>
          </a:xfrm>
          <a:prstGeom prst="rect">
            <a:avLst/>
          </a:prstGeom>
          <a:noFill/>
        </p:spPr>
      </p:pic>
      <p:pic>
        <p:nvPicPr>
          <p:cNvPr id="4" name="Picture 2" descr="MAG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5592" y="4248905"/>
            <a:ext cx="3886761" cy="234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98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92696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 I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</a:p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Саннар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кергән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сүз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уйла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 н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 10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 ем</a:t>
            </a: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вакыт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почмак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98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OEM\My Documents\My Pictures\648329-a58c990055643a2e0864b347ca6cac7f.gif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876255" y="3933056"/>
            <a:ext cx="1908043" cy="143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2060848"/>
            <a:ext cx="828091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Игьтибарыгыз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өчен</a:t>
            </a:r>
          </a:p>
          <a:p>
            <a:pPr algn="ctr"/>
            <a:r>
              <a:rPr lang="tt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зур рәхмәт !</a:t>
            </a:r>
          </a:p>
          <a:p>
            <a:pPr algn="ctr"/>
            <a:endParaRPr lang="tt-RU" sz="44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/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10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5" descr="j0299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196752"/>
            <a:ext cx="158417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4" descr="j02176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221088"/>
            <a:ext cx="1994577" cy="1883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779912" y="1189201"/>
            <a:ext cx="185768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тур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53588" y="2705144"/>
            <a:ext cx="53103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«Тел </a:t>
            </a:r>
            <a:r>
              <a:rPr lang="ru-RU" sz="6000" b="1" dirty="0" err="1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чарлау</a:t>
            </a:r>
            <a:r>
              <a:rPr lang="ru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66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7848872" cy="2520280"/>
          </a:xfrm>
          <a:noFill/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60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60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 smtClean="0">
                <a:effectLst/>
                <a:latin typeface="Times New Roman" pitchFamily="18" charset="0"/>
                <a:cs typeface="Times New Roman" pitchFamily="18" charset="0"/>
              </a:rPr>
              <a:t>Игътибарлылык</a:t>
            </a:r>
            <a:r>
              <a:rPr lang="ru-RU" sz="6000" b="1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err="1" smtClean="0">
                <a:effectLst/>
                <a:latin typeface="Times New Roman" pitchFamily="18" charset="0"/>
                <a:cs typeface="Times New Roman" pitchFamily="18" charset="0"/>
              </a:rPr>
              <a:t>бәйгесе</a:t>
            </a:r>
            <a:r>
              <a:rPr lang="ru-RU" sz="60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dirty="0" err="1" smtClean="0">
                <a:effectLst/>
                <a:latin typeface="Times New Roman" pitchFamily="18" charset="0"/>
                <a:cs typeface="Times New Roman" pitchFamily="18" charset="0"/>
              </a:rPr>
              <a:t>Капитаннар</a:t>
            </a:r>
            <a:r>
              <a:rPr lang="ru-RU" sz="6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effectLst/>
                <a:latin typeface="Times New Roman" pitchFamily="18" charset="0"/>
                <a:cs typeface="Times New Roman" pitchFamily="18" charset="0"/>
              </a:rPr>
              <a:t>алга</a:t>
            </a:r>
            <a:r>
              <a:rPr lang="ru-RU" sz="6000" dirty="0" smtClean="0"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endParaRPr lang="en-US" sz="6000" b="1" dirty="0"/>
          </a:p>
        </p:txBody>
      </p:sp>
      <p:pic>
        <p:nvPicPr>
          <p:cNvPr id="3" name="Picture 12" descr="gu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365104"/>
            <a:ext cx="2659923" cy="218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2163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412" y="2804888"/>
            <a:ext cx="2166474" cy="215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5" b="9767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220" y="4707216"/>
            <a:ext cx="1816668" cy="201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през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600" y="1222772"/>
            <a:ext cx="2155908" cy="297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i (2)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721" b="93953" l="9455" r="90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52" y="4945444"/>
            <a:ext cx="3059833" cy="191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книги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57" y="396917"/>
            <a:ext cx="2327022" cy="157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i (4)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5349" l="9302" r="920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282" y="4917341"/>
            <a:ext cx="256317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3568" y="2334590"/>
            <a:ext cx="2027200" cy="247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" r="17401"/>
          <a:stretch/>
        </p:blipFill>
        <p:spPr>
          <a:xfrm>
            <a:off x="6379412" y="364613"/>
            <a:ext cx="2214471" cy="1991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7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492896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4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Сез</a:t>
            </a:r>
            <a:r>
              <a:rPr lang="ru-RU" sz="4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булдыклы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капитаннар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Сезнең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янда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зирәкләр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Зирәклектә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бөтен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хикмәт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b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Андыйлар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бик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кирәкләр</a:t>
            </a:r>
            <a:r>
              <a:rPr lang="ru-RU" sz="4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40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052736"/>
            <a:ext cx="7812360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43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3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Сынатма</a:t>
            </a:r>
            <a:r>
              <a:rPr lang="ru-RU" sz="43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капитан!” </a:t>
            </a:r>
          </a:p>
        </p:txBody>
      </p:sp>
    </p:spTree>
    <p:extLst>
      <p:ext uri="{BB962C8B-B14F-4D97-AF65-F5344CB8AC3E}">
        <p14:creationId xmlns:p14="http://schemas.microsoft.com/office/powerpoint/2010/main" val="36294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III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тур</a:t>
            </a: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b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tt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Алга, алга, алга!</a:t>
            </a:r>
            <a:r>
              <a:rPr lang="ru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</a:p>
          <a:p>
            <a:pPr algn="ctr"/>
            <a:r>
              <a:rPr lang="tt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Кем? Нәрсә?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36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80386"/>
            <a:ext cx="66064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tt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Кем күбрәк?</a:t>
            </a:r>
            <a:r>
              <a:rPr lang="ru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algn="ctr"/>
            <a:endParaRPr lang="ru-RU" sz="6000" b="1" dirty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tt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Карлыгачлар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5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75098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tt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Табышмак әйтәм, җавап көтәм</a:t>
            </a:r>
            <a:r>
              <a:rPr lang="ru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dirty="0">
              <a:gradFill>
                <a:gsLst>
                  <a:gs pos="0">
                    <a:prstClr val="black"/>
                  </a:gs>
                  <a:gs pos="40000">
                    <a:prstClr val="black">
                      <a:lumMod val="75000"/>
                      <a:lumOff val="25000"/>
                    </a:prstClr>
                  </a:gs>
                  <a:gs pos="100000">
                    <a:srgbClr val="212745">
                      <a:alpha val="65000"/>
                    </a:srgbClr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356992"/>
            <a:ext cx="1797752" cy="3065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94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424936" cy="49664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tt-RU" dirty="0" smtClean="0">
                <a:effectLst/>
              </a:rPr>
              <a:t/>
            </a:r>
            <a:br>
              <a:rPr lang="tt-RU" dirty="0" smtClean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flipV="1">
            <a:off x="8604448" y="6381327"/>
            <a:ext cx="7200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628800"/>
            <a:ext cx="62646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tt-RU" sz="60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Кем тапкыр?</a:t>
            </a:r>
            <a:r>
              <a:rPr lang="ru-RU" sz="60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76652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377</TotalTime>
  <Words>59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  «Зирәкләр»  бәйгесе               ТАМЧЫ-ШОУ  </vt:lpstr>
      <vt:lpstr>Презентация PowerPoint</vt:lpstr>
      <vt:lpstr>II тур  Игътибарлылык  бәйгесе «Капитаннар алга»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СУСОШ1</cp:lastModifiedBy>
  <cp:revision>30</cp:revision>
  <dcterms:created xsi:type="dcterms:W3CDTF">2016-12-21T07:52:01Z</dcterms:created>
  <dcterms:modified xsi:type="dcterms:W3CDTF">2018-12-11T12:41:19Z</dcterms:modified>
</cp:coreProperties>
</file>