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1" r:id="rId2"/>
    <p:sldId id="265" r:id="rId3"/>
    <p:sldId id="271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2" descr="C:\Documents and Settings\user\Рабочий стол\ФОТО для презент МУЗ\728308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64575" cy="610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057400" y="914400"/>
            <a:ext cx="5105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4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«</a:t>
            </a:r>
            <a:r>
              <a:rPr lang="ru-RU" sz="4400" b="1" i="1" dirty="0" err="1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Гендерное</a:t>
            </a:r>
            <a:r>
              <a:rPr lang="ru-RU" sz="44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воспитание детей в дошкольном возрасте»</a:t>
            </a:r>
            <a:endParaRPr lang="ru-RU" sz="4400" b="1" i="1" dirty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918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«Настоящий мужчина,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настоящая женщина»…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4038600" cy="429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Мальчик-сильный защитник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девочка-милая хозяйка.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99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FF00"/>
                </a:solidFill>
              </a:rPr>
              <a:t>Гендер</a:t>
            </a:r>
            <a:r>
              <a:rPr lang="ru-RU" dirty="0">
                <a:solidFill>
                  <a:srgbClr val="FFFF00"/>
                </a:solidFill>
              </a:rPr>
              <a:t> - это социальный пол человека.</a:t>
            </a:r>
            <a:endParaRPr lang="ru-RU" dirty="0"/>
          </a:p>
        </p:txBody>
      </p:sp>
      <p:pic>
        <p:nvPicPr>
          <p:cNvPr id="4" name="Picture 3" descr="F:\20180312_1027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5" y="685800"/>
            <a:ext cx="432047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IMG-20180312-WA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12017"/>
            <a:ext cx="3816424" cy="358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010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Гендерное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воспитание неотделимо от общего процесса воспитания ребенка, оно является его неотделимой частью.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149081"/>
            <a:ext cx="7476320" cy="144016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F:\гендер\bqrrXS-1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7344816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298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Гендерные различия детей дошкольного возраста.</a:t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Шатова\гендерное воспитание\гендер\2015-02-19 16.35.3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40386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Шатова\гендерное воспитание\гендер\2016-11-25 16.16.4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88024" y="692696"/>
            <a:ext cx="3430843" cy="421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0968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u="sng" dirty="0">
                <a:solidFill>
                  <a:srgbClr val="FFFF00"/>
                </a:solidFill>
                <a:latin typeface="Times New Roman" pitchFamily="18" charset="0"/>
              </a:rPr>
              <a:t>В дошкольный период происходит определение и принятие гендерной роли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FontTx/>
              <a:buNone/>
            </a:pPr>
            <a:r>
              <a:rPr lang="ru-RU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2-3 года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Дети понимают, что они либо мальчик, либо девочка  и обозначают себя соответствующим образом, то есть могут относить себя к соответствующему полу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Tx/>
              <a:buNone/>
            </a:pPr>
            <a:r>
              <a:rPr lang="ru-RU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4-7 лет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Формируется гендерная устойчивость: детям становится понятно, что «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не изменяется: мальчики становятся мужчинами, а девочки – женщинами.</a:t>
            </a:r>
          </a:p>
          <a:p>
            <a:pPr>
              <a:buFontTx/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F:\IMG-20180312-WA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1715" y="620688"/>
            <a:ext cx="410445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4026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Воспитывая ребенка, родителям важно знать и учитывать отличительные особенности мальчиков и девочек. 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гендер\2015-09-01 07.27.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1" y="692697"/>
            <a:ext cx="374441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88420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123</TotalTime>
  <Words>113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Слайд 1</vt:lpstr>
      <vt:lpstr>«Настоящий мужчина, настоящая женщина»…</vt:lpstr>
      <vt:lpstr>Гендер - это социальный пол человека.</vt:lpstr>
      <vt:lpstr> Гендерное воспитание неотделимо от общего процесса воспитания ребенка, оно является его неотделимой частью. </vt:lpstr>
      <vt:lpstr>Гендерные различия детей дошкольного возраста. </vt:lpstr>
      <vt:lpstr>В дошкольный период происходит определение и принятие гендерной роли</vt:lpstr>
      <vt:lpstr>Воспитывая ребенка, родителям важно знать и учитывать отличительные особенности мальчиков и девочек.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Сергей Шатов</cp:lastModifiedBy>
  <cp:revision>15</cp:revision>
  <dcterms:created xsi:type="dcterms:W3CDTF">2018-02-20T07:52:38Z</dcterms:created>
  <dcterms:modified xsi:type="dcterms:W3CDTF">2018-12-22T10:57:06Z</dcterms:modified>
</cp:coreProperties>
</file>