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7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884B9-F429-402F-BD9D-1F5D33B3204C}" type="datetimeFigureOut">
              <a:rPr lang="ru-RU" smtClean="0"/>
              <a:t>22.12.2018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66331-4883-4BA8-9971-C14166471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63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66331-4883-4BA8-9971-C14166471A1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62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Прямоугольник 25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" name="Picture 2" descr="http://images.clipartbro.com/230/large-lake-clipart-230721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00" y="3133575"/>
            <a:ext cx="8496000" cy="335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54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155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6163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908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48887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969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64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96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005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33891-D5E7-4C7B-BF1D-E855E53CB5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018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919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1.bp.blogspot.com/-tTv2AVq982A/U7rlHVOcDSI/AAAAAAAAAsQ/_LWIQrvdmeU/s1600/smart_city_green.pn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763" y="4869160"/>
            <a:ext cx="2232248" cy="176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57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475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g3.proshkolu.ru/content/media/pic/std/3000000/2736000/2735550-cd9392461b8c3ebc.pn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22860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837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52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97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62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2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top-bal.ru/pars_docs/refs/52/51020/51020_html_m7f4ad5d1.gif" TargetMode="External"/><Relationship Id="rId3" Type="http://schemas.openxmlformats.org/officeDocument/2006/relationships/hyperlink" Target="http://cdn.xl.thumbs.canstockphoto.com/canstock8696699.jpg" TargetMode="External"/><Relationship Id="rId7" Type="http://schemas.openxmlformats.org/officeDocument/2006/relationships/hyperlink" Target="http://images.clipartbro.com/230/large-lake-clipart-230721.png" TargetMode="External"/><Relationship Id="rId2" Type="http://schemas.openxmlformats.org/officeDocument/2006/relationships/hyperlink" Target="http://www.niceimage.ru/pic/201304/1920x1200/niceimage.ru-12568.jpg" TargetMode="Externa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img3.proshkolu.ru/content/media/pic/std/3000000/2736000/2735550-cd9392461b8c3ebc.png" TargetMode="External"/><Relationship Id="rId5" Type="http://schemas.openxmlformats.org/officeDocument/2006/relationships/hyperlink" Target="http://1.bp.blogspot.com/-tTv2AVq982A/U7rlHVOcDSI/AAAAAAAAAsQ/_LWIQrvdmeU/s1600/smart_city_green.png" TargetMode="External"/><Relationship Id="rId4" Type="http://schemas.openxmlformats.org/officeDocument/2006/relationships/hyperlink" Target="https://cdn.vectorstock.com/i/thumbs/39,21/curled-corners-vector-133921.jpg" TargetMode="External"/><Relationship Id="rId9" Type="http://schemas.openxmlformats.org/officeDocument/2006/relationships/hyperlink" Target="http://linda6035.ucoz.r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972002" y="3135574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Воспитатель Фёдорова Н.А.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cs typeface="Arial" charset="0"/>
              </a:rPr>
              <a:t>ГБОУ  школа № 212</a:t>
            </a: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457200" y="1268760"/>
            <a:ext cx="7723275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Интерактивная игра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0500" y="1706599"/>
            <a:ext cx="8305800" cy="838200"/>
          </a:xfrm>
        </p:spPr>
        <p:txBody>
          <a:bodyPr/>
          <a:lstStyle/>
          <a:p>
            <a:pPr algn="ctr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Заголовок 2"/>
          <p:cNvSpPr txBox="1">
            <a:spLocks/>
          </p:cNvSpPr>
          <p:nvPr/>
        </p:nvSpPr>
        <p:spPr>
          <a:xfrm>
            <a:off x="304800" y="2544799"/>
            <a:ext cx="83058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68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43000" y="1524000"/>
            <a:ext cx="6553200" cy="838200"/>
          </a:xfrm>
        </p:spPr>
        <p:txBody>
          <a:bodyPr/>
          <a:lstStyle/>
          <a:p>
            <a:pPr algn="l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</a:t>
            </a:r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828801" y="2514600"/>
            <a:ext cx="44196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83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57200" y="1143000"/>
            <a:ext cx="8077200" cy="838200"/>
          </a:xfrm>
        </p:spPr>
        <p:txBody>
          <a:bodyPr/>
          <a:lstStyle/>
          <a:p>
            <a:pPr algn="l"/>
            <a:r>
              <a:rPr lang="ru-RU" sz="4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</a:t>
            </a:r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28600" y="2514600"/>
            <a:ext cx="85344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</a:t>
            </a:r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 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52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2400" y="1143000"/>
            <a:ext cx="7620000" cy="838200"/>
          </a:xfrm>
        </p:spPr>
        <p:txBody>
          <a:bodyPr/>
          <a:lstStyle/>
          <a:p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3.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17299" y="1828800"/>
            <a:ext cx="85344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</a:t>
            </a:r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39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45008" y="622936"/>
            <a:ext cx="7924800" cy="838200"/>
          </a:xfrm>
        </p:spPr>
        <p:txBody>
          <a:bodyPr/>
          <a:lstStyle/>
          <a:p>
            <a:pPr algn="ctr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4.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685800" y="1905000"/>
            <a:ext cx="79248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54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002017"/>
            <a:ext cx="576063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2"/>
              </a:rPr>
              <a:t>Фон</a:t>
            </a:r>
            <a:endParaRPr lang="ru-RU" dirty="0" smtClean="0"/>
          </a:p>
          <a:p>
            <a:pPr algn="ctr"/>
            <a:r>
              <a:rPr lang="ru-RU" dirty="0" smtClean="0">
                <a:hlinkClick r:id="rId3"/>
              </a:rPr>
              <a:t>Загнутый </a:t>
            </a:r>
            <a:r>
              <a:rPr lang="ru-RU" dirty="0">
                <a:hlinkClick r:id="rId3"/>
              </a:rPr>
              <a:t>уголок</a:t>
            </a:r>
            <a:endParaRPr lang="ru-RU" dirty="0"/>
          </a:p>
          <a:p>
            <a:pPr algn="ctr"/>
            <a:r>
              <a:rPr lang="ru-RU" dirty="0">
                <a:hlinkClick r:id="rId4"/>
              </a:rPr>
              <a:t>Тройной </a:t>
            </a:r>
            <a:r>
              <a:rPr lang="ru-RU" dirty="0" smtClean="0">
                <a:hlinkClick r:id="rId4"/>
              </a:rPr>
              <a:t>уголок</a:t>
            </a:r>
            <a:endParaRPr lang="ru-RU" dirty="0" smtClean="0"/>
          </a:p>
          <a:p>
            <a:pPr algn="ctr"/>
            <a:r>
              <a:rPr lang="ru-RU" dirty="0" smtClean="0">
                <a:hlinkClick r:id="rId5"/>
              </a:rPr>
              <a:t>Рисунок</a:t>
            </a:r>
            <a:endParaRPr lang="ru-RU" dirty="0" smtClean="0"/>
          </a:p>
          <a:p>
            <a:pPr algn="ctr"/>
            <a:r>
              <a:rPr lang="ru-RU" dirty="0" smtClean="0">
                <a:hlinkClick r:id="rId6"/>
              </a:rPr>
              <a:t>Рисунок1</a:t>
            </a:r>
            <a:endParaRPr lang="ru-RU" dirty="0" smtClean="0"/>
          </a:p>
          <a:p>
            <a:pPr algn="ctr"/>
            <a:r>
              <a:rPr lang="ru-RU" dirty="0" smtClean="0">
                <a:hlinkClick r:id="rId7"/>
              </a:rPr>
              <a:t>Рисунок2</a:t>
            </a:r>
            <a:r>
              <a:rPr lang="ru-RU" dirty="0" smtClean="0"/>
              <a:t>   </a:t>
            </a:r>
          </a:p>
          <a:p>
            <a:pPr algn="ctr"/>
            <a:r>
              <a:rPr lang="ru-RU" dirty="0" smtClean="0">
                <a:hlinkClick r:id="rId8"/>
              </a:rPr>
              <a:t>Рисунок21</a:t>
            </a:r>
            <a:endParaRPr lang="ru-RU" dirty="0"/>
          </a:p>
          <a:p>
            <a:pPr algn="ctr">
              <a:lnSpc>
                <a:spcPct val="150000"/>
              </a:lnSpc>
            </a:pP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3568" y="548681"/>
            <a:ext cx="7772400" cy="504056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chemeClr val="bg1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источники</a:t>
            </a:r>
            <a:endParaRPr lang="ru-RU" b="1" dirty="0">
              <a:ln>
                <a:solidFill>
                  <a:schemeClr val="bg1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285850" y="3068960"/>
            <a:ext cx="6715172" cy="3308307"/>
            <a:chOff x="607288" y="-815361"/>
            <a:chExt cx="7925152" cy="510767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10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Вы можете использовать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данное оформление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для создания своих презентаций,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но в своей презентации вы должны указать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источник шаблона: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8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Фокина Лидия Петровна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учитель начальных классов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МКОУ «СОШ ст. Евсино»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 района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92989" y="3742721"/>
              <a:ext cx="6491880" cy="549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Сайт</a:t>
              </a:r>
              <a:r>
                <a:rPr lang="en-US" sz="2000" b="1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hlinkClick r:id="rId9"/>
                </a:rPr>
                <a:t> http://linda6035.ucoz.ru/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dirty="0" smtClean="0">
                  <a:solidFill>
                    <a:schemeClr val="accent3">
                      <a:lumMod val="50000"/>
                    </a:schemeClr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dirty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20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81001" y="609600"/>
            <a:ext cx="3328414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1000" y="1905000"/>
            <a:ext cx="3328415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1000" y="3200400"/>
            <a:ext cx="3328416" cy="914400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Багетная рамка 2">
            <a:hlinkClick r:id="rId2" action="ppaction://hlinksldjump"/>
          </p:cNvPr>
          <p:cNvSpPr/>
          <p:nvPr/>
        </p:nvSpPr>
        <p:spPr>
          <a:xfrm>
            <a:off x="3962400" y="696329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агетная рамка 7">
            <a:hlinkClick r:id="rId3" action="ppaction://hlinksldjump"/>
          </p:cNvPr>
          <p:cNvSpPr/>
          <p:nvPr/>
        </p:nvSpPr>
        <p:spPr>
          <a:xfrm>
            <a:off x="5029200" y="7101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Багетная рамка 8">
            <a:hlinkClick r:id="rId4" action="ppaction://hlinksldjump"/>
          </p:cNvPr>
          <p:cNvSpPr/>
          <p:nvPr/>
        </p:nvSpPr>
        <p:spPr>
          <a:xfrm>
            <a:off x="6096000" y="7101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Багетная рамка 9">
            <a:hlinkClick r:id="rId5" action="ppaction://hlinksldjump"/>
          </p:cNvPr>
          <p:cNvSpPr/>
          <p:nvPr/>
        </p:nvSpPr>
        <p:spPr>
          <a:xfrm>
            <a:off x="7155873" y="7101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Багетная рамка 10">
            <a:hlinkClick r:id="rId6" action="ppaction://hlinksldjump"/>
          </p:cNvPr>
          <p:cNvSpPr/>
          <p:nvPr/>
        </p:nvSpPr>
        <p:spPr>
          <a:xfrm>
            <a:off x="3962400" y="20055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12" name="Багетная рамка 11">
            <a:hlinkClick r:id="rId7" action="ppaction://hlinksldjump"/>
          </p:cNvPr>
          <p:cNvSpPr/>
          <p:nvPr/>
        </p:nvSpPr>
        <p:spPr>
          <a:xfrm>
            <a:off x="5029200" y="20055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3" name="Багетная рамка 12">
            <a:hlinkClick r:id="rId8" action="ppaction://hlinksldjump"/>
          </p:cNvPr>
          <p:cNvSpPr/>
          <p:nvPr/>
        </p:nvSpPr>
        <p:spPr>
          <a:xfrm>
            <a:off x="6096000" y="20055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4" name="Багетная рамка 13">
            <a:hlinkClick r:id="rId9" action="ppaction://hlinksldjump"/>
          </p:cNvPr>
          <p:cNvSpPr/>
          <p:nvPr/>
        </p:nvSpPr>
        <p:spPr>
          <a:xfrm>
            <a:off x="7162800" y="2005584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5" name="Багетная рамка 14">
            <a:hlinkClick r:id="rId10" action="ppaction://hlinksldjump"/>
          </p:cNvPr>
          <p:cNvSpPr/>
          <p:nvPr/>
        </p:nvSpPr>
        <p:spPr>
          <a:xfrm>
            <a:off x="3962400" y="3250692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Багетная рамка 15">
            <a:hlinkClick r:id="rId11" action="ppaction://hlinksldjump"/>
          </p:cNvPr>
          <p:cNvSpPr/>
          <p:nvPr/>
        </p:nvSpPr>
        <p:spPr>
          <a:xfrm>
            <a:off x="5029200" y="3250692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17" name="Багетная рамка 16">
            <a:hlinkClick r:id="rId12" action="ppaction://hlinksldjump"/>
          </p:cNvPr>
          <p:cNvSpPr/>
          <p:nvPr/>
        </p:nvSpPr>
        <p:spPr>
          <a:xfrm>
            <a:off x="6096000" y="3250692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8" name="Багетная рамка 17">
            <a:hlinkClick r:id="rId13" action="ppaction://hlinksldjump"/>
          </p:cNvPr>
          <p:cNvSpPr/>
          <p:nvPr/>
        </p:nvSpPr>
        <p:spPr>
          <a:xfrm>
            <a:off x="7155873" y="3278401"/>
            <a:ext cx="813816" cy="813816"/>
          </a:xfrm>
          <a:prstGeom prst="bevel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58598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30595" y="990600"/>
            <a:ext cx="5956005" cy="1219200"/>
          </a:xfrm>
        </p:spPr>
        <p:txBody>
          <a:bodyPr/>
          <a:lstStyle/>
          <a:p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1.Вопрос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151377" y="2362200"/>
            <a:ext cx="5956005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Управляющая кнопка: в начало 5">
            <a:hlinkClick r:id="rId3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51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143000"/>
            <a:ext cx="8763000" cy="1066800"/>
          </a:xfrm>
        </p:spPr>
        <p:txBody>
          <a:bodyPr/>
          <a:lstStyle/>
          <a:p>
            <a:pPr algn="ctr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2.Вопрос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429000" y="2723328"/>
            <a:ext cx="34290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Управляющая кнопка: в начало 5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41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37522" y="457200"/>
            <a:ext cx="5826719" cy="914400"/>
          </a:xfrm>
        </p:spPr>
        <p:txBody>
          <a:bodyPr/>
          <a:lstStyle/>
          <a:p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3.Вопрос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600201" y="2667000"/>
            <a:ext cx="50292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2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-152400" y="175571"/>
            <a:ext cx="9067800" cy="967429"/>
          </a:xfrm>
        </p:spPr>
        <p:txBody>
          <a:bodyPr/>
          <a:lstStyle/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4.Вопрос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-173182" y="2895600"/>
            <a:ext cx="9067800" cy="57950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83127" y="1535585"/>
            <a:ext cx="9067800" cy="9674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86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02886" y="1143000"/>
            <a:ext cx="5826719" cy="838200"/>
          </a:xfrm>
        </p:spPr>
        <p:txBody>
          <a:bodyPr/>
          <a:lstStyle/>
          <a:p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1.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828801" y="2514600"/>
            <a:ext cx="4953000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6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7924800" cy="1524000"/>
          </a:xfrm>
        </p:spPr>
        <p:txBody>
          <a:bodyPr/>
          <a:lstStyle/>
          <a:p>
            <a:pPr algn="ctr"/>
            <a:r>
              <a:rPr lang="ru-RU" sz="4800" dirty="0" smtClean="0">
                <a:latin typeface="Calibri" panose="020F0502020204030204" pitchFamily="34" charset="0"/>
                <a:cs typeface="Calibri" panose="020F0502020204030204" pitchFamily="34" charset="0"/>
              </a:rPr>
              <a:t>2. Вопрос</a:t>
            </a:r>
            <a:endParaRPr lang="ru-RU" sz="4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45008" y="2286000"/>
            <a:ext cx="81534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Ответ</a:t>
            </a:r>
            <a:endParaRPr lang="ru-RU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92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в начало 1">
            <a:hlinkClick r:id="rId2" action="ppaction://hlinksldjump" highlightClick="1"/>
          </p:cNvPr>
          <p:cNvSpPr/>
          <p:nvPr/>
        </p:nvSpPr>
        <p:spPr>
          <a:xfrm>
            <a:off x="76200" y="6096000"/>
            <a:ext cx="737616" cy="685800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09600" y="0"/>
            <a:ext cx="7202914" cy="1676400"/>
          </a:xfrm>
        </p:spPr>
        <p:txBody>
          <a:bodyPr/>
          <a:lstStyle/>
          <a:p>
            <a:pPr algn="ctr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3. Вопрос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1828800" y="2514600"/>
            <a:ext cx="5826719" cy="838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24200" y="1827496"/>
            <a:ext cx="4419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 </a:t>
            </a:r>
            <a:r>
              <a:rPr lang="ru-RU" sz="4000" dirty="0" smtClean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Ответ </a:t>
            </a:r>
            <a:endParaRPr lang="ru-RU" sz="4000" b="0" i="0" u="none" strike="noStrike" dirty="0">
              <a:solidFill>
                <a:schemeClr val="accent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07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325</TotalTime>
  <Words>121</Words>
  <Application>Microsoft Office PowerPoint</Application>
  <PresentationFormat>Экран (4:3)</PresentationFormat>
  <Paragraphs>60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Monotype Corsiva</vt:lpstr>
      <vt:lpstr>Trebuchet MS</vt:lpstr>
      <vt:lpstr>Wingdings 3</vt:lpstr>
      <vt:lpstr>Аспект</vt:lpstr>
      <vt:lpstr>Презентация PowerPoint</vt:lpstr>
      <vt:lpstr>Презентация PowerPoint</vt:lpstr>
      <vt:lpstr>1.Вопрос</vt:lpstr>
      <vt:lpstr>2.Вопрос</vt:lpstr>
      <vt:lpstr>3.Вопрос</vt:lpstr>
      <vt:lpstr>4.Вопрос</vt:lpstr>
      <vt:lpstr>1. Вопрос</vt:lpstr>
      <vt:lpstr>2. Вопрос</vt:lpstr>
      <vt:lpstr>3. Вопрос</vt:lpstr>
      <vt:lpstr>4. Вопрос</vt:lpstr>
      <vt:lpstr>                           1. Вопрос</vt:lpstr>
      <vt:lpstr>                             2. Вопрос</vt:lpstr>
      <vt:lpstr>3. Вопрос</vt:lpstr>
      <vt:lpstr>4. Вопрос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Экологический-2</dc:title>
  <dc:creator>Фокина Лидия Петровна</dc:creator>
  <cp:keywords>Шаблон презентации</cp:keywords>
  <cp:lastModifiedBy>Мария Никанорова</cp:lastModifiedBy>
  <cp:revision>40</cp:revision>
  <dcterms:created xsi:type="dcterms:W3CDTF">2017-02-23T13:11:39Z</dcterms:created>
  <dcterms:modified xsi:type="dcterms:W3CDTF">2018-12-22T20:13:05Z</dcterms:modified>
</cp:coreProperties>
</file>