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70" r:id="rId4"/>
    <p:sldId id="258" r:id="rId5"/>
    <p:sldId id="259" r:id="rId6"/>
    <p:sldId id="261" r:id="rId7"/>
    <p:sldId id="262" r:id="rId8"/>
    <p:sldId id="268" r:id="rId9"/>
    <p:sldId id="269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17110-0818-4749-B768-1A31CF844D0D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BB9E7E-33F1-418B-8358-8C952B144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B9E7E-33F1-418B-8358-8C952B144E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512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6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5129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130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7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8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5133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4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5136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37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5139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0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1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5142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3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2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5145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6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3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5148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49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5151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2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5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5154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5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6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5157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58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7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5160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61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8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5163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64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5166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67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5169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0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5172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3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2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5175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6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5178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79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5181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2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5184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5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5187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88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7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5190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1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8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5193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4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95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196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grpSp>
                <p:nvGrpSpPr>
                  <p:cNvPr id="29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5198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199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0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5201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2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31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5204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5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3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5207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08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6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5210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1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59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5213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4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62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5216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17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5219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0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68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5222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3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71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5225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6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174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5228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9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5177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5180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5232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3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4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5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6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7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5238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239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5183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5241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2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3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4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5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6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7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8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9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0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1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2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3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4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25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25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257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258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259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4100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0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4110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11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9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411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1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411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1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1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412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412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3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412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2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4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412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413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6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413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7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413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3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8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414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9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414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414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4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415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5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415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5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415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5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4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415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416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416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7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416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6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8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417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9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417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7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417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0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417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1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418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96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418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97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418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8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98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419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099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419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02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419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19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05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42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08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420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420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0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1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420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21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421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2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8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9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3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5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2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23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3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23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DA811B9-94C3-4B0B-87B8-2783F0DC42F2}" type="datetimeFigureOut">
              <a:rPr lang="ru-RU" smtClean="0"/>
              <a:pPr/>
              <a:t>23.02.2017</a:t>
            </a:fld>
            <a:endParaRPr lang="ru-RU"/>
          </a:p>
        </p:txBody>
      </p:sp>
      <p:sp>
        <p:nvSpPr>
          <p:cNvPr id="423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23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0D545A-7CEE-47EB-8692-73798245A1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Сыпатлыкъ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err="1" smtClean="0"/>
              <a:t>Гечилген</a:t>
            </a:r>
            <a:r>
              <a:rPr lang="ru-RU" dirty="0" smtClean="0"/>
              <a:t> </a:t>
            </a:r>
            <a:r>
              <a:rPr lang="ru-RU" dirty="0" err="1" smtClean="0"/>
              <a:t>материалны</a:t>
            </a:r>
            <a:r>
              <a:rPr lang="ru-RU" dirty="0" smtClean="0"/>
              <a:t> </a:t>
            </a:r>
            <a:r>
              <a:rPr lang="ru-RU" dirty="0" err="1" smtClean="0"/>
              <a:t>такрарлав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7499176" cy="1162050"/>
          </a:xfrm>
        </p:spPr>
        <p:txBody>
          <a:bodyPr/>
          <a:lstStyle/>
          <a:p>
            <a:r>
              <a:rPr lang="ru-RU" sz="2400" dirty="0" err="1" smtClean="0"/>
              <a:t>Жумлалыны</a:t>
            </a:r>
            <a:r>
              <a:rPr lang="ru-RU" sz="2400" dirty="0" smtClean="0"/>
              <a:t> рус </a:t>
            </a:r>
            <a:r>
              <a:rPr lang="ru-RU" sz="2400" dirty="0" err="1" smtClean="0"/>
              <a:t>тилге</a:t>
            </a:r>
            <a:r>
              <a:rPr lang="ru-RU" sz="2400" dirty="0" smtClean="0"/>
              <a:t> </a:t>
            </a:r>
            <a:r>
              <a:rPr lang="ru-RU" sz="2400" dirty="0" err="1" smtClean="0"/>
              <a:t>гёчюрюгюз.Айрылгъан</a:t>
            </a:r>
            <a:r>
              <a:rPr lang="ru-RU" sz="2400" dirty="0" smtClean="0"/>
              <a:t> </a:t>
            </a:r>
            <a:r>
              <a:rPr lang="ru-RU" sz="2400" dirty="0" err="1" smtClean="0"/>
              <a:t>сёзлер</a:t>
            </a:r>
            <a:r>
              <a:rPr lang="ru-RU" sz="2400" dirty="0" smtClean="0"/>
              <a:t>  </a:t>
            </a:r>
            <a:r>
              <a:rPr lang="ru-RU" sz="2400" dirty="0" err="1" smtClean="0"/>
              <a:t>рус</a:t>
            </a:r>
            <a:r>
              <a:rPr lang="ru-RU" sz="2400" dirty="0" smtClean="0"/>
              <a:t> </a:t>
            </a:r>
            <a:r>
              <a:rPr lang="ru-RU" sz="2400" dirty="0" err="1" smtClean="0"/>
              <a:t>тилге</a:t>
            </a:r>
            <a:r>
              <a:rPr lang="ru-RU" sz="2400" dirty="0" smtClean="0"/>
              <a:t> </a:t>
            </a:r>
            <a:r>
              <a:rPr lang="ru-RU" sz="2400" dirty="0" err="1" smtClean="0"/>
              <a:t>къайсы</a:t>
            </a:r>
            <a:r>
              <a:rPr lang="ru-RU" sz="2400" dirty="0" smtClean="0"/>
              <a:t>  </a:t>
            </a:r>
            <a:r>
              <a:rPr lang="ru-RU" sz="2400" dirty="0" err="1" smtClean="0"/>
              <a:t>тил</a:t>
            </a:r>
            <a:r>
              <a:rPr lang="ru-RU" sz="2400" dirty="0" smtClean="0"/>
              <a:t> </a:t>
            </a:r>
            <a:r>
              <a:rPr lang="ru-RU" sz="2400" dirty="0" err="1" smtClean="0"/>
              <a:t>гесими</a:t>
            </a:r>
            <a:r>
              <a:rPr lang="ru-RU" sz="2400" dirty="0" smtClean="0"/>
              <a:t> </a:t>
            </a:r>
            <a:r>
              <a:rPr lang="ru-RU" sz="2400" dirty="0" err="1" smtClean="0"/>
              <a:t>булан</a:t>
            </a:r>
            <a:r>
              <a:rPr lang="ru-RU" sz="2400" dirty="0" smtClean="0"/>
              <a:t> </a:t>
            </a:r>
            <a:r>
              <a:rPr lang="ru-RU" sz="2400" dirty="0" err="1" smtClean="0"/>
              <a:t>гёчюрюле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7787208" cy="1129803"/>
          </a:xfrm>
        </p:spPr>
        <p:txBody>
          <a:bodyPr/>
          <a:lstStyle/>
          <a:p>
            <a:r>
              <a:rPr lang="ru-RU" sz="3200" dirty="0" smtClean="0"/>
              <a:t>    </a:t>
            </a:r>
            <a:r>
              <a:rPr lang="ru-RU" sz="3200" dirty="0" err="1" smtClean="0"/>
              <a:t>Школада</a:t>
            </a:r>
            <a:r>
              <a:rPr lang="ru-RU" sz="3200" dirty="0" smtClean="0"/>
              <a:t>  </a:t>
            </a:r>
            <a:r>
              <a:rPr lang="ru-RU" sz="3200" dirty="0" err="1" smtClean="0"/>
              <a:t>бугюн</a:t>
            </a:r>
            <a:r>
              <a:rPr lang="ru-RU" sz="3200" dirty="0" smtClean="0"/>
              <a:t> </a:t>
            </a:r>
            <a:r>
              <a:rPr lang="ru-RU" sz="3200" dirty="0" err="1" smtClean="0"/>
              <a:t>жыйын</a:t>
            </a:r>
            <a:r>
              <a:rPr lang="ru-RU" sz="3200" dirty="0" smtClean="0"/>
              <a:t> </a:t>
            </a:r>
            <a:r>
              <a:rPr lang="ru-RU" sz="3200" dirty="0" err="1" smtClean="0"/>
              <a:t>болажакъ</a:t>
            </a:r>
            <a:r>
              <a:rPr lang="ru-RU" sz="2400" dirty="0" smtClean="0"/>
              <a:t>.</a:t>
            </a:r>
          </a:p>
          <a:p>
            <a:r>
              <a:rPr lang="ru-RU" sz="3200" dirty="0" err="1" smtClean="0"/>
              <a:t>Класдагъы</a:t>
            </a:r>
            <a:r>
              <a:rPr lang="ru-RU" sz="3200" dirty="0" smtClean="0"/>
              <a:t> </a:t>
            </a:r>
            <a:r>
              <a:rPr lang="ru-RU" sz="3200" dirty="0" err="1" smtClean="0"/>
              <a:t>яшлар</a:t>
            </a:r>
            <a:r>
              <a:rPr lang="ru-RU" sz="3200" dirty="0" smtClean="0"/>
              <a:t> </a:t>
            </a:r>
            <a:r>
              <a:rPr lang="ru-RU" sz="3200" dirty="0" err="1" smtClean="0"/>
              <a:t>ярышгъа</a:t>
            </a:r>
            <a:r>
              <a:rPr lang="ru-RU" sz="3200" dirty="0" smtClean="0"/>
              <a:t> </a:t>
            </a:r>
            <a:r>
              <a:rPr lang="ru-RU" sz="3200" dirty="0" err="1" smtClean="0"/>
              <a:t>онгарыла</a:t>
            </a:r>
            <a:r>
              <a:rPr lang="ru-RU" sz="3200" dirty="0" smtClean="0"/>
              <a:t>.</a:t>
            </a:r>
          </a:p>
          <a:p>
            <a:r>
              <a:rPr lang="ru-RU" sz="3200" dirty="0" err="1" smtClean="0"/>
              <a:t>Бугюн</a:t>
            </a:r>
            <a:r>
              <a:rPr lang="ru-RU" sz="3200" dirty="0" smtClean="0"/>
              <a:t> </a:t>
            </a:r>
            <a:r>
              <a:rPr lang="ru-RU" sz="3200" dirty="0" err="1" smtClean="0"/>
              <a:t>дарсда</a:t>
            </a:r>
            <a:r>
              <a:rPr lang="ru-RU" sz="3200" dirty="0" smtClean="0"/>
              <a:t> </a:t>
            </a:r>
            <a:r>
              <a:rPr lang="ru-RU" sz="3200" dirty="0" err="1" smtClean="0"/>
              <a:t>биз</a:t>
            </a:r>
            <a:r>
              <a:rPr lang="ru-RU" sz="3200" dirty="0" smtClean="0"/>
              <a:t> </a:t>
            </a:r>
            <a:r>
              <a:rPr lang="ru-RU" sz="3200" dirty="0" err="1" smtClean="0"/>
              <a:t>Агьмат</a:t>
            </a:r>
            <a:r>
              <a:rPr lang="ru-RU" sz="3200" dirty="0" smtClean="0"/>
              <a:t> </a:t>
            </a:r>
            <a:r>
              <a:rPr lang="ru-RU" sz="3200" dirty="0" err="1" smtClean="0"/>
              <a:t>Джачаевни</a:t>
            </a:r>
            <a:r>
              <a:rPr lang="ru-RU" sz="3200" dirty="0" smtClean="0"/>
              <a:t> </a:t>
            </a:r>
            <a:r>
              <a:rPr lang="ru-RU" sz="3200" dirty="0" err="1" smtClean="0"/>
              <a:t>яратывчулугъу</a:t>
            </a:r>
            <a:r>
              <a:rPr lang="ru-RU" sz="3200" dirty="0" smtClean="0"/>
              <a:t> </a:t>
            </a:r>
            <a:r>
              <a:rPr lang="ru-RU" sz="3200" dirty="0" err="1" smtClean="0"/>
              <a:t>булан</a:t>
            </a:r>
            <a:r>
              <a:rPr lang="ru-RU" sz="3200" dirty="0" smtClean="0"/>
              <a:t> </a:t>
            </a:r>
            <a:r>
              <a:rPr lang="ru-RU" sz="3200" dirty="0" err="1" smtClean="0"/>
              <a:t>таныш</a:t>
            </a:r>
            <a:r>
              <a:rPr lang="ru-RU" sz="3200" dirty="0" smtClean="0"/>
              <a:t> </a:t>
            </a:r>
            <a:r>
              <a:rPr lang="ru-RU" sz="3200" dirty="0" err="1" smtClean="0"/>
              <a:t>болдукъ</a:t>
            </a:r>
            <a:r>
              <a:rPr lang="ru-RU" sz="3200" dirty="0" smtClean="0"/>
              <a:t>.</a:t>
            </a:r>
          </a:p>
          <a:p>
            <a:r>
              <a:rPr lang="ru-RU" sz="3200" dirty="0" err="1" smtClean="0"/>
              <a:t>Мени</a:t>
            </a:r>
            <a:r>
              <a:rPr lang="ru-RU" sz="3200" dirty="0" smtClean="0"/>
              <a:t> </a:t>
            </a:r>
            <a:r>
              <a:rPr lang="ru-RU" sz="3200" dirty="0" err="1" smtClean="0"/>
              <a:t>къурдашым</a:t>
            </a:r>
            <a:r>
              <a:rPr lang="ru-RU" sz="3200" dirty="0" smtClean="0"/>
              <a:t> –</a:t>
            </a:r>
            <a:r>
              <a:rPr lang="ru-RU" sz="3200" dirty="0" err="1" smtClean="0"/>
              <a:t>яхшы</a:t>
            </a:r>
            <a:r>
              <a:rPr lang="ru-RU" sz="3200" dirty="0" smtClean="0"/>
              <a:t>  </a:t>
            </a:r>
            <a:r>
              <a:rPr lang="ru-RU" sz="3200" dirty="0" err="1" smtClean="0"/>
              <a:t>охувчу</a:t>
            </a:r>
            <a:r>
              <a:rPr lang="ru-RU" sz="3200" dirty="0" smtClean="0"/>
              <a:t>.</a:t>
            </a:r>
            <a:endParaRPr lang="ru-RU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7772400" cy="5310206"/>
          </a:xfrm>
        </p:spPr>
        <p:txBody>
          <a:bodyPr/>
          <a:lstStyle/>
          <a:p>
            <a:pPr algn="ctr"/>
            <a:r>
              <a:rPr lang="ru-RU" dirty="0" err="1" smtClean="0"/>
              <a:t>Дарсны</a:t>
            </a:r>
            <a:r>
              <a:rPr lang="ru-RU" dirty="0" smtClean="0"/>
              <a:t> </a:t>
            </a:r>
            <a:r>
              <a:rPr lang="ru-RU" dirty="0" err="1" smtClean="0"/>
              <a:t>мурады</a:t>
            </a:r>
            <a:r>
              <a:rPr lang="ru-RU" dirty="0" smtClean="0"/>
              <a:t>: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Гечилген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материалны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такрарлав,сыпат.оьр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даражагъа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етирмек,табиатгъа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сююв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оьсдюрмек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err="1" smtClean="0"/>
              <a:t>Сыпатлыкъланы</a:t>
            </a:r>
            <a:r>
              <a:rPr lang="ru-RU" dirty="0" smtClean="0"/>
              <a:t>  </a:t>
            </a:r>
            <a:r>
              <a:rPr lang="ru-RU" dirty="0" err="1" smtClean="0"/>
              <a:t>сораву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Даражалы</a:t>
            </a:r>
            <a:r>
              <a:rPr lang="ru-RU" dirty="0" smtClean="0"/>
              <a:t> </a:t>
            </a:r>
            <a:r>
              <a:rPr lang="ru-RU" dirty="0" err="1" smtClean="0"/>
              <a:t>ва</a:t>
            </a:r>
            <a:r>
              <a:rPr lang="ru-RU" dirty="0" smtClean="0"/>
              <a:t> </a:t>
            </a:r>
            <a:r>
              <a:rPr lang="ru-RU" dirty="0" err="1" smtClean="0"/>
              <a:t>даражасыз</a:t>
            </a:r>
            <a:r>
              <a:rPr lang="ru-RU" dirty="0" smtClean="0"/>
              <a:t> </a:t>
            </a:r>
            <a:r>
              <a:rPr lang="ru-RU" dirty="0" err="1" smtClean="0"/>
              <a:t>сыпатлыкълар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Сыпатлыкъланы</a:t>
            </a:r>
            <a:r>
              <a:rPr lang="ru-RU" dirty="0" smtClean="0"/>
              <a:t> </a:t>
            </a:r>
            <a:r>
              <a:rPr lang="ru-RU" dirty="0" err="1" smtClean="0"/>
              <a:t>даражалары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Сыпатлыкъланы</a:t>
            </a:r>
            <a:r>
              <a:rPr lang="ru-RU" dirty="0" smtClean="0"/>
              <a:t> </a:t>
            </a:r>
            <a:r>
              <a:rPr lang="ru-RU" dirty="0" err="1" smtClean="0"/>
              <a:t>этилиши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Сыпатлыкъланы</a:t>
            </a:r>
            <a:r>
              <a:rPr lang="ru-RU" dirty="0" smtClean="0"/>
              <a:t> </a:t>
            </a:r>
            <a:r>
              <a:rPr lang="ru-RU" dirty="0" err="1" smtClean="0"/>
              <a:t>жумлада</a:t>
            </a:r>
            <a:r>
              <a:rPr lang="ru-RU" dirty="0" smtClean="0"/>
              <a:t> </a:t>
            </a:r>
            <a:r>
              <a:rPr lang="ru-RU" dirty="0" err="1" smtClean="0"/>
              <a:t>къуллугъу</a:t>
            </a:r>
            <a:endParaRPr lang="ru-RU" dirty="0" smtClean="0"/>
          </a:p>
          <a:p>
            <a:r>
              <a:rPr lang="ru-RU" dirty="0" err="1" smtClean="0"/>
              <a:t>Сыпатлыкъланы</a:t>
            </a:r>
            <a:r>
              <a:rPr lang="ru-RU" dirty="0" smtClean="0"/>
              <a:t> </a:t>
            </a:r>
            <a:r>
              <a:rPr lang="ru-RU" dirty="0" err="1" smtClean="0"/>
              <a:t>тюз</a:t>
            </a:r>
            <a:r>
              <a:rPr lang="ru-RU" dirty="0" smtClean="0"/>
              <a:t> </a:t>
            </a:r>
            <a:r>
              <a:rPr lang="ru-RU" dirty="0" err="1" smtClean="0"/>
              <a:t>язылышы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14356"/>
            <a:ext cx="63579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Уьч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ювукъ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авлакъдагъы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итбурунну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жыйма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баргъан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Олар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итбурун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жыя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туруп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шат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тавушлар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эшите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Тюшден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сонг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чакъ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бузулду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Бирден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кёкню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булут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басып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гючлю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янгур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явду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Яшлар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чалт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эмен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терекни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тюбюне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гирип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яшынды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071810"/>
            <a:ext cx="207167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"/>
            <a:ext cx="7772400" cy="1357298"/>
          </a:xfrm>
        </p:spPr>
        <p:txBody>
          <a:bodyPr/>
          <a:lstStyle/>
          <a:p>
            <a:r>
              <a:rPr lang="ru-RU" sz="3600" dirty="0" err="1" smtClean="0"/>
              <a:t>Даражалы</a:t>
            </a:r>
            <a:r>
              <a:rPr lang="ru-RU" sz="3600" dirty="0" smtClean="0"/>
              <a:t> </a:t>
            </a:r>
            <a:r>
              <a:rPr lang="ru-RU" sz="3600" dirty="0" err="1" smtClean="0"/>
              <a:t>ва</a:t>
            </a:r>
            <a:r>
              <a:rPr lang="ru-RU" sz="3600" dirty="0" smtClean="0"/>
              <a:t> </a:t>
            </a:r>
            <a:r>
              <a:rPr lang="ru-RU" sz="3600" dirty="0" err="1" smtClean="0"/>
              <a:t>даражасыз</a:t>
            </a:r>
            <a:r>
              <a:rPr lang="ru-RU" sz="3600" dirty="0" smtClean="0"/>
              <a:t> </a:t>
            </a:r>
            <a:r>
              <a:rPr lang="ru-RU" sz="3600" dirty="0" err="1" smtClean="0"/>
              <a:t>сыпатлыкълар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14422"/>
            <a:ext cx="3810000" cy="4810140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Даражалы</a:t>
            </a:r>
            <a:r>
              <a:rPr lang="ru-RU" dirty="0" smtClean="0"/>
              <a:t> </a:t>
            </a:r>
            <a:r>
              <a:rPr lang="ru-RU" dirty="0" err="1" smtClean="0"/>
              <a:t>сып-лар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Къызыл-къызгъылт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Арив-бек</a:t>
            </a:r>
            <a:r>
              <a:rPr lang="ru-RU" dirty="0" smtClean="0"/>
              <a:t> </a:t>
            </a:r>
            <a:r>
              <a:rPr lang="ru-RU" dirty="0" err="1" smtClean="0"/>
              <a:t>арив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Яхшы</a:t>
            </a:r>
            <a:r>
              <a:rPr lang="ru-RU" dirty="0" smtClean="0"/>
              <a:t> – бек </a:t>
            </a:r>
            <a:r>
              <a:rPr lang="ru-RU" dirty="0" err="1" smtClean="0"/>
              <a:t>яхшы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Тузлу</a:t>
            </a:r>
            <a:r>
              <a:rPr lang="ru-RU" dirty="0" smtClean="0"/>
              <a:t> –</a:t>
            </a:r>
            <a:r>
              <a:rPr lang="ru-RU" dirty="0" err="1" smtClean="0"/>
              <a:t>кёп</a:t>
            </a:r>
            <a:r>
              <a:rPr lang="ru-RU" dirty="0" smtClean="0"/>
              <a:t> </a:t>
            </a:r>
            <a:r>
              <a:rPr lang="ru-RU" dirty="0" err="1" smtClean="0"/>
              <a:t>тузлу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Бийик-зор</a:t>
            </a:r>
            <a:r>
              <a:rPr lang="ru-RU" dirty="0" smtClean="0"/>
              <a:t> </a:t>
            </a:r>
            <a:r>
              <a:rPr lang="ru-RU" dirty="0" err="1" smtClean="0"/>
              <a:t>бийик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Терен</a:t>
            </a:r>
            <a:r>
              <a:rPr lang="ru-RU" dirty="0" smtClean="0"/>
              <a:t> –бек </a:t>
            </a:r>
            <a:r>
              <a:rPr lang="ru-RU" dirty="0" err="1" smtClean="0"/>
              <a:t>терен</a:t>
            </a:r>
            <a:r>
              <a:rPr lang="ru-RU" dirty="0" smtClean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428736"/>
            <a:ext cx="3810000" cy="4114800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Даражасыз</a:t>
            </a:r>
            <a:r>
              <a:rPr lang="ru-RU" dirty="0" smtClean="0"/>
              <a:t> </a:t>
            </a:r>
            <a:r>
              <a:rPr lang="ru-RU" dirty="0" err="1" smtClean="0"/>
              <a:t>сып-лар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Авлакъдагъы,бугюнгю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юртдагъы,йыракъдагъы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эртенги.Яхсайлы</a:t>
            </a:r>
            <a:endParaRPr lang="ru-RU" dirty="0" smtClean="0"/>
          </a:p>
        </p:txBody>
      </p:sp>
      <p:pic>
        <p:nvPicPr>
          <p:cNvPr id="5" name="Picture 12" descr="Animals_15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429132"/>
            <a:ext cx="1566863" cy="208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/>
              <a:t>Терге</a:t>
            </a:r>
            <a:r>
              <a:rPr lang="ru-RU" sz="3600" dirty="0" smtClean="0"/>
              <a:t>! </a:t>
            </a:r>
            <a:endParaRPr lang="ru-RU" sz="36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8029605" cy="4305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6535"/>
                <a:gridCol w="2676535"/>
                <a:gridCol w="2676535"/>
              </a:tblGrid>
              <a:tr h="717553">
                <a:tc>
                  <a:txBody>
                    <a:bodyPr/>
                    <a:lstStyle/>
                    <a:p>
                      <a:r>
                        <a:rPr lang="ru-RU" dirty="0" smtClean="0"/>
                        <a:t>Баш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даража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Кемлик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даража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Артыкълыкъ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даража</a:t>
                      </a:r>
                      <a:endParaRPr lang="ru-RU" dirty="0"/>
                    </a:p>
                  </a:txBody>
                  <a:tcPr/>
                </a:tc>
              </a:tr>
              <a:tr h="71755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Къызгъылт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Акъ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Къара-къап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къара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71755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Мазаллы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Гёкшылт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Яхшы</a:t>
                      </a:r>
                      <a:r>
                        <a:rPr lang="ru-RU" dirty="0" smtClean="0"/>
                        <a:t>- лап </a:t>
                      </a:r>
                      <a:r>
                        <a:rPr lang="ru-RU" dirty="0" err="1" smtClean="0"/>
                        <a:t>яхщы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71755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Назиксув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Гючлю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Сувукъ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71755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Яшыл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Арив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Аччы</a:t>
                      </a:r>
                      <a:r>
                        <a:rPr lang="ru-RU" dirty="0" smtClean="0"/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1755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Оьтесиз-бийик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Алаша-алашаракъ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Тюппе-тюз</a:t>
                      </a:r>
                      <a:r>
                        <a:rPr lang="ru-RU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ученик з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3929066"/>
            <a:ext cx="1573217" cy="263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01625"/>
            <a:ext cx="6429420" cy="1055673"/>
          </a:xfrm>
        </p:spPr>
        <p:txBody>
          <a:bodyPr/>
          <a:lstStyle/>
          <a:p>
            <a:r>
              <a:rPr lang="ru-RU" dirty="0" smtClean="0"/>
              <a:t> Диктант.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Точкаланы</a:t>
            </a:r>
            <a:r>
              <a:rPr lang="ru-RU" sz="3200" b="1" i="1" dirty="0" smtClean="0">
                <a:solidFill>
                  <a:srgbClr val="92D050"/>
                </a:solidFill>
              </a:rPr>
              <a:t> 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орнуна</a:t>
            </a:r>
            <a:r>
              <a:rPr lang="ru-RU" sz="3200" b="1" i="1" dirty="0" smtClean="0">
                <a:solidFill>
                  <a:srgbClr val="92D050"/>
                </a:solidFill>
              </a:rPr>
              <a:t>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тийишли</a:t>
            </a:r>
            <a:r>
              <a:rPr lang="ru-RU" sz="3200" b="1" i="1" dirty="0" smtClean="0">
                <a:solidFill>
                  <a:srgbClr val="92D050"/>
                </a:solidFill>
              </a:rPr>
              <a:t>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гьарпланы</a:t>
            </a:r>
            <a:r>
              <a:rPr lang="ru-RU" sz="3200" b="1" i="1" dirty="0" smtClean="0">
                <a:solidFill>
                  <a:srgbClr val="92D050"/>
                </a:solidFill>
              </a:rPr>
              <a:t> 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салып</a:t>
            </a:r>
            <a:r>
              <a:rPr lang="ru-RU" sz="3200" b="1" i="1" dirty="0" smtClean="0">
                <a:solidFill>
                  <a:srgbClr val="92D050"/>
                </a:solidFill>
              </a:rPr>
              <a:t> ,</a:t>
            </a:r>
            <a:r>
              <a:rPr lang="ru-RU" sz="3200" b="1" i="1" dirty="0" err="1" smtClean="0">
                <a:solidFill>
                  <a:srgbClr val="92D050"/>
                </a:solidFill>
              </a:rPr>
              <a:t>сыпатлыкъланы</a:t>
            </a:r>
            <a:r>
              <a:rPr lang="ru-RU" sz="3200" b="1" i="1" dirty="0" smtClean="0">
                <a:solidFill>
                  <a:srgbClr val="92D050"/>
                </a:solidFill>
              </a:rPr>
              <a:t> </a:t>
            </a:r>
            <a:r>
              <a:rPr lang="ru-RU" sz="3200" b="1" i="1" dirty="0" err="1" smtClean="0">
                <a:solidFill>
                  <a:srgbClr val="92D050"/>
                </a:solidFill>
              </a:rPr>
              <a:t>гёчюрюгюз</a:t>
            </a:r>
            <a:r>
              <a:rPr lang="ru-RU" sz="3200" b="1" i="1" dirty="0" smtClean="0">
                <a:solidFill>
                  <a:srgbClr val="92D050"/>
                </a:solidFill>
              </a:rPr>
              <a:t> 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5000660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Акъш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лт.саргъ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лт,сю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лю,эрт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нги,тю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..-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тюз,къа.-къара,назикс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в,бийикс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в,ахшам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ы,эрте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и,ачу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гю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лю,къалад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гъы,буз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къ,къур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акъ,уялч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28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486780" cy="1214446"/>
          </a:xfrm>
        </p:spPr>
        <p:txBody>
          <a:bodyPr/>
          <a:lstStyle/>
          <a:p>
            <a:r>
              <a:rPr lang="ru-RU" sz="3200" dirty="0" err="1" smtClean="0"/>
              <a:t>Тюпдеги</a:t>
            </a:r>
            <a:r>
              <a:rPr lang="ru-RU" sz="3200" dirty="0" smtClean="0"/>
              <a:t> </a:t>
            </a:r>
            <a:r>
              <a:rPr lang="ru-RU" sz="3200" dirty="0" err="1" smtClean="0"/>
              <a:t>сёз</a:t>
            </a:r>
            <a:r>
              <a:rPr lang="ru-RU" sz="3200" dirty="0" smtClean="0"/>
              <a:t> </a:t>
            </a:r>
            <a:r>
              <a:rPr lang="ru-RU" sz="3200" dirty="0" err="1" smtClean="0"/>
              <a:t>тагъымланы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err="1" smtClean="0"/>
              <a:t>къумукъчагъагёчюрюгюз,этилишин</a:t>
            </a:r>
            <a:r>
              <a:rPr lang="ru-RU" sz="3200" dirty="0" smtClean="0"/>
              <a:t> ,</a:t>
            </a:r>
            <a:r>
              <a:rPr lang="ru-RU" sz="3200" dirty="0" err="1" smtClean="0"/>
              <a:t>маъналарын</a:t>
            </a:r>
            <a:r>
              <a:rPr lang="ru-RU" sz="3200" dirty="0" smtClean="0"/>
              <a:t> </a:t>
            </a:r>
            <a:r>
              <a:rPr lang="ru-RU" sz="3200" dirty="0" err="1" smtClean="0"/>
              <a:t>англатыгъыз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285720" y="1643050"/>
            <a:ext cx="4040188" cy="63976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лександров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-2980"/>
            <a:ext cx="4143404" cy="4332070"/>
          </a:xfrm>
        </p:spPr>
      </p:pic>
      <p:pic>
        <p:nvPicPr>
          <p:cNvPr id="5" name="Рисунок 4" descr="b5g0486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4572008"/>
            <a:ext cx="2736766" cy="20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00025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57166"/>
            <a:ext cx="2357454" cy="1759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596" y="235743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Къолкъотур</a:t>
            </a:r>
            <a:r>
              <a:rPr lang="ru-RU" dirty="0" smtClean="0"/>
              <a:t> </a:t>
            </a:r>
            <a:r>
              <a:rPr lang="ru-RU" dirty="0" err="1" smtClean="0"/>
              <a:t>деген</a:t>
            </a:r>
            <a:r>
              <a:rPr lang="ru-RU" dirty="0" smtClean="0"/>
              <a:t> </a:t>
            </a:r>
            <a:r>
              <a:rPr lang="ru-RU" dirty="0" err="1" smtClean="0"/>
              <a:t>сёзге</a:t>
            </a:r>
            <a:r>
              <a:rPr lang="ru-RU" dirty="0" smtClean="0"/>
              <a:t> </a:t>
            </a:r>
            <a:r>
              <a:rPr lang="ru-RU" dirty="0" err="1" smtClean="0"/>
              <a:t>сыпатлыкълар</a:t>
            </a:r>
            <a:r>
              <a:rPr lang="ru-RU" dirty="0" smtClean="0"/>
              <a:t> </a:t>
            </a:r>
            <a:r>
              <a:rPr lang="ru-RU" dirty="0" err="1" smtClean="0"/>
              <a:t>къошуп</a:t>
            </a:r>
            <a:r>
              <a:rPr lang="ru-RU" dirty="0" smtClean="0"/>
              <a:t> </a:t>
            </a:r>
            <a:r>
              <a:rPr lang="ru-RU" dirty="0" err="1" smtClean="0"/>
              <a:t>сёз</a:t>
            </a:r>
            <a:r>
              <a:rPr lang="ru-RU" dirty="0" smtClean="0"/>
              <a:t> </a:t>
            </a:r>
            <a:r>
              <a:rPr lang="ru-RU" dirty="0" err="1" smtClean="0"/>
              <a:t>тагъымлар</a:t>
            </a:r>
            <a:r>
              <a:rPr lang="ru-RU" dirty="0" smtClean="0"/>
              <a:t> </a:t>
            </a:r>
            <a:r>
              <a:rPr lang="ru-RU" dirty="0" err="1" smtClean="0"/>
              <a:t>къуругъуз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4357718" cy="4738702"/>
          </a:xfrm>
        </p:spPr>
        <p:txBody>
          <a:bodyPr/>
          <a:lstStyle/>
          <a:p>
            <a:pPr>
              <a:buNone/>
            </a:pPr>
            <a:r>
              <a:rPr lang="ru-RU" sz="2800" dirty="0" err="1" smtClean="0"/>
              <a:t>Берилген</a:t>
            </a:r>
            <a:r>
              <a:rPr lang="ru-RU" sz="2800" dirty="0" smtClean="0"/>
              <a:t> </a:t>
            </a:r>
            <a:r>
              <a:rPr lang="ru-RU" sz="2800" dirty="0" err="1" smtClean="0"/>
              <a:t>сёзлер</a:t>
            </a:r>
            <a:r>
              <a:rPr lang="ru-RU" sz="2800" dirty="0" smtClean="0"/>
              <a:t>  </a:t>
            </a:r>
            <a:r>
              <a:rPr lang="ru-RU" sz="2800" dirty="0" err="1" smtClean="0"/>
              <a:t>булан</a:t>
            </a:r>
            <a:r>
              <a:rPr lang="ru-RU" sz="2800" dirty="0" smtClean="0"/>
              <a:t> </a:t>
            </a:r>
            <a:r>
              <a:rPr lang="ru-RU" sz="2800" dirty="0" err="1" smtClean="0"/>
              <a:t>жумлалар</a:t>
            </a:r>
            <a:r>
              <a:rPr lang="ru-RU" sz="2800" dirty="0" smtClean="0"/>
              <a:t>  </a:t>
            </a:r>
            <a:r>
              <a:rPr lang="ru-RU" sz="2800" dirty="0" err="1" smtClean="0"/>
              <a:t>къуругъуз</a:t>
            </a:r>
            <a:r>
              <a:rPr lang="ru-RU" sz="2800" dirty="0" smtClean="0"/>
              <a:t>,</a:t>
            </a:r>
            <a:r>
              <a:rPr lang="ru-RU" sz="2800" dirty="0" smtClean="0"/>
              <a:t> </a:t>
            </a:r>
            <a:r>
              <a:rPr lang="ru-RU" sz="2800" dirty="0" err="1" smtClean="0"/>
              <a:t>жумлаларда</a:t>
            </a:r>
            <a:r>
              <a:rPr lang="ru-RU" sz="2800" dirty="0" smtClean="0"/>
              <a:t>  </a:t>
            </a:r>
            <a:r>
              <a:rPr lang="ru-RU" sz="2800" dirty="0" err="1" smtClean="0"/>
              <a:t>сыпатлыкълар</a:t>
            </a:r>
            <a:r>
              <a:rPr lang="ru-RU" sz="2800" dirty="0" smtClean="0"/>
              <a:t>  </a:t>
            </a:r>
            <a:r>
              <a:rPr lang="ru-RU" sz="2800" dirty="0" err="1" smtClean="0"/>
              <a:t>къоллагъыз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pPr>
              <a:buNone/>
            </a:pPr>
            <a:r>
              <a:rPr lang="ru-RU" sz="2800" dirty="0" err="1" smtClean="0"/>
              <a:t>Сокъмакъ,терек,уьлке,таби</a:t>
            </a:r>
            <a:endParaRPr lang="ru-RU" sz="2800" dirty="0" smtClean="0"/>
          </a:p>
          <a:p>
            <a:pPr>
              <a:buNone/>
            </a:pPr>
            <a:r>
              <a:rPr lang="ru-RU" sz="2800" dirty="0" err="1" smtClean="0"/>
              <a:t>ат,булут,кёк,япыракъ,нарат</a:t>
            </a:r>
            <a:endParaRPr lang="ru-RU" sz="2800" dirty="0" smtClean="0"/>
          </a:p>
        </p:txBody>
      </p:sp>
      <p:pic>
        <p:nvPicPr>
          <p:cNvPr id="4" name="Содержимое 3" descr="александров осе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43438" y="1984009"/>
            <a:ext cx="4500562" cy="47054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алю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FFFF00"/>
        </a:dk1>
        <a:lt1>
          <a:srgbClr val="FFFFFF"/>
        </a:lt1>
        <a:dk2>
          <a:srgbClr val="339966"/>
        </a:dk2>
        <a:lt2>
          <a:srgbClr val="FFFFFF"/>
        </a:lt2>
        <a:accent1>
          <a:srgbClr val="6666FF"/>
        </a:accent1>
        <a:accent2>
          <a:srgbClr val="FFFF99"/>
        </a:accent2>
        <a:accent3>
          <a:srgbClr val="ADCAB8"/>
        </a:accent3>
        <a:accent4>
          <a:srgbClr val="DADADA"/>
        </a:accent4>
        <a:accent5>
          <a:srgbClr val="B8B8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8">
        <a:dk1>
          <a:srgbClr val="FFFF00"/>
        </a:dk1>
        <a:lt1>
          <a:srgbClr val="FFFFFF"/>
        </a:lt1>
        <a:dk2>
          <a:srgbClr val="008000"/>
        </a:dk2>
        <a:lt2>
          <a:srgbClr val="FFFFFF"/>
        </a:lt2>
        <a:accent1>
          <a:srgbClr val="6666FF"/>
        </a:accent1>
        <a:accent2>
          <a:srgbClr val="FFFF99"/>
        </a:accent2>
        <a:accent3>
          <a:srgbClr val="AAC0AA"/>
        </a:accent3>
        <a:accent4>
          <a:srgbClr val="DADADA"/>
        </a:accent4>
        <a:accent5>
          <a:srgbClr val="B8B8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9">
        <a:dk1>
          <a:srgbClr val="CC3300"/>
        </a:dk1>
        <a:lt1>
          <a:srgbClr val="FFFFFF"/>
        </a:lt1>
        <a:dk2>
          <a:srgbClr val="00CC66"/>
        </a:dk2>
        <a:lt2>
          <a:srgbClr val="FFFFFF"/>
        </a:lt2>
        <a:accent1>
          <a:srgbClr val="FF0000"/>
        </a:accent1>
        <a:accent2>
          <a:srgbClr val="99FF33"/>
        </a:accent2>
        <a:accent3>
          <a:srgbClr val="AAE2B8"/>
        </a:accent3>
        <a:accent4>
          <a:srgbClr val="DADADA"/>
        </a:accent4>
        <a:accent5>
          <a:srgbClr val="FFAAAA"/>
        </a:accent5>
        <a:accent6>
          <a:srgbClr val="8AE72D"/>
        </a:accent6>
        <a:hlink>
          <a:srgbClr val="FF33CC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10">
        <a:dk1>
          <a:srgbClr val="CC3300"/>
        </a:dk1>
        <a:lt1>
          <a:srgbClr val="FFFFFF"/>
        </a:lt1>
        <a:dk2>
          <a:srgbClr val="33CCCC"/>
        </a:dk2>
        <a:lt2>
          <a:srgbClr val="FFFFFF"/>
        </a:lt2>
        <a:accent1>
          <a:srgbClr val="FF0000"/>
        </a:accent1>
        <a:accent2>
          <a:srgbClr val="99FF33"/>
        </a:accent2>
        <a:accent3>
          <a:srgbClr val="ADE2E2"/>
        </a:accent3>
        <a:accent4>
          <a:srgbClr val="DADADA"/>
        </a:accent4>
        <a:accent5>
          <a:srgbClr val="FFAAAA"/>
        </a:accent5>
        <a:accent6>
          <a:srgbClr val="8AE72D"/>
        </a:accent6>
        <a:hlink>
          <a:srgbClr val="FF33CC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11">
        <a:dk1>
          <a:srgbClr val="008000"/>
        </a:dk1>
        <a:lt1>
          <a:srgbClr val="33CCCC"/>
        </a:lt1>
        <a:dk2>
          <a:srgbClr val="CC3300"/>
        </a:dk2>
        <a:lt2>
          <a:srgbClr val="CC3300"/>
        </a:lt2>
        <a:accent1>
          <a:srgbClr val="FF0000"/>
        </a:accent1>
        <a:accent2>
          <a:srgbClr val="99FF33"/>
        </a:accent2>
        <a:accent3>
          <a:srgbClr val="ADE2E2"/>
        </a:accent3>
        <a:accent4>
          <a:srgbClr val="006C00"/>
        </a:accent4>
        <a:accent5>
          <a:srgbClr val="FFAAAA"/>
        </a:accent5>
        <a:accent6>
          <a:srgbClr val="8AE72D"/>
        </a:accent6>
        <a:hlink>
          <a:srgbClr val="FF33CC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 1 сентября</Template>
  <TotalTime>267</TotalTime>
  <Words>258</Words>
  <Application>Microsoft Office PowerPoint</Application>
  <PresentationFormat>Экран (4:3)</PresentationFormat>
  <Paragraphs>66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Салют</vt:lpstr>
      <vt:lpstr>Гечилген материалны такрарлав.</vt:lpstr>
      <vt:lpstr>Слайд 2</vt:lpstr>
      <vt:lpstr>Слайд 3</vt:lpstr>
      <vt:lpstr>Даражалы ва даражасыз сыпатлыкълар.</vt:lpstr>
      <vt:lpstr>Терге! </vt:lpstr>
      <vt:lpstr> Диктант.                 Точкаланы  орнуна тийишли гьарпланы  салып ,сыпатлыкъланы гёчюрюгюз .</vt:lpstr>
      <vt:lpstr>Тюпдеги сёз тагъымланы   къумукъчагъагёчюрюгюз,этилишин ,маъналарын англатыгъыз </vt:lpstr>
      <vt:lpstr>Слайд 8</vt:lpstr>
      <vt:lpstr>Слайд 9</vt:lpstr>
      <vt:lpstr>Жумлалыны рус тилге гёчюрюгюз.Айрылгъан сёзлер  рус тилге къайсы  тил гесими булан гёчюрюле</vt:lpstr>
    </vt:vector>
  </TitlesOfParts>
  <Company>Pirated Aliance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Обобщающий урок :</dc:title>
  <dc:creator>XTreme</dc:creator>
  <cp:lastModifiedBy>Admin</cp:lastModifiedBy>
  <cp:revision>30</cp:revision>
  <dcterms:created xsi:type="dcterms:W3CDTF">2010-02-05T13:27:54Z</dcterms:created>
  <dcterms:modified xsi:type="dcterms:W3CDTF">2017-02-23T17:24:01Z</dcterms:modified>
</cp:coreProperties>
</file>