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«Рассели по домикам»</a:t>
            </a:r>
            <a:br>
              <a:rPr lang="ru-RU" dirty="0" smtClean="0"/>
            </a:br>
            <a:r>
              <a:rPr lang="ru-RU" dirty="0" smtClean="0"/>
              <a:t>Цель</a:t>
            </a:r>
            <a:r>
              <a:rPr lang="ru-RU" dirty="0" smtClean="0"/>
              <a:t>: определение слоговой структуры слова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мини правила\триггеры 2\0_637f6_c2c774c1_X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71600" y="2895600"/>
            <a:ext cx="16764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295400" y="1752600"/>
            <a:ext cx="1828800" cy="11430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57600" y="2971800"/>
            <a:ext cx="16764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67400" y="2971800"/>
            <a:ext cx="16764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581400" y="1828800"/>
            <a:ext cx="1828800" cy="11430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791200" y="1828800"/>
            <a:ext cx="1828800" cy="11430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pic>
        <p:nvPicPr>
          <p:cNvPr id="2051" name="Picture 3" descr="H:\картинки\1658072d33a04c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4114800"/>
            <a:ext cx="1562100" cy="2499360"/>
          </a:xfrm>
          <a:prstGeom prst="rect">
            <a:avLst/>
          </a:prstGeom>
          <a:noFill/>
        </p:spPr>
      </p:pic>
      <p:pic>
        <p:nvPicPr>
          <p:cNvPr id="2052" name="Picture 4" descr="H:\картинки\109819937_large___novuy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267200"/>
            <a:ext cx="2252233" cy="2414587"/>
          </a:xfrm>
          <a:prstGeom prst="rect">
            <a:avLst/>
          </a:prstGeom>
          <a:noFill/>
        </p:spPr>
      </p:pic>
      <p:pic>
        <p:nvPicPr>
          <p:cNvPr id="2053" name="Picture 5" descr="H:\картинки\0_87753_5d2aed22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4191000"/>
            <a:ext cx="1501902" cy="2374549"/>
          </a:xfrm>
          <a:prstGeom prst="rect">
            <a:avLst/>
          </a:prstGeom>
          <a:noFill/>
        </p:spPr>
      </p:pic>
      <p:pic>
        <p:nvPicPr>
          <p:cNvPr id="2054" name="Picture 6" descr="H:\картинки\0009-036-A-v-etom-domike-zhili-tri-medvedja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4343400"/>
            <a:ext cx="1643356" cy="2179962"/>
          </a:xfrm>
          <a:prstGeom prst="rect">
            <a:avLst/>
          </a:prstGeom>
          <a:noFill/>
        </p:spPr>
      </p:pic>
      <p:pic>
        <p:nvPicPr>
          <p:cNvPr id="2055" name="Picture 7" descr="H:\картинки\56134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4572000"/>
            <a:ext cx="1447800" cy="2023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3889E-18 -2.71045E-6 C -0.00642 -0.00301 -0.01059 -0.00786 -0.01527 -0.01434 C -0.01718 -0.02174 -0.01996 -0.03677 -0.01996 -0.03677 C -0.01944 -0.03885 -0.01909 -0.04117 -0.0184 -0.04302 C -0.01753 -0.04533 -0.01597 -0.04695 -0.01527 -0.04926 C -0.01441 -0.0518 -0.01493 -0.05504 -0.01389 -0.05735 C -0.01284 -0.0599 -0.01041 -0.06129 -0.0092 -0.0636 C -0.00503 -0.07146 -0.00677 -0.07308 -0.00312 -0.08187 C 0.0007 -0.09112 0.00608 -0.10014 0.01077 -0.1087 C 0.01407 -0.12118 0.02691 -0.14847 0.03386 -0.15772 C 0.03872 -0.17738 0.054 -0.19288 0.06459 -0.20698 C 0.06615 -0.20907 0.06771 -0.21092 0.06927 -0.213 C 0.07136 -0.21577 0.07327 -0.21855 0.07535 -0.22132 C 0.07691 -0.2234 0.08004 -0.22757 0.08004 -0.22757 C 0.08039 -0.22965 0.08039 -0.23219 0.0816 -0.23358 C 0.08473 -0.23774 0.09236 -0.24376 0.09236 -0.24376 C 0.09723 -0.2537 0.09931 -0.26018 0.10608 -0.26642 C 0.11025 -0.27475 0.11702 -0.28122 0.12309 -0.287 C 0.12743 -0.29556 0.13282 -0.30042 0.14011 -0.30319 C 0.14861 -0.31105 0.15886 -0.31545 0.16615 -0.32586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92044E-6 C 0.00156 -0.03886 -0.00278 -0.07933 0.01076 -0.11472 C 0.01458 -0.13437 0.01146 -0.12651 0.0184 -0.13946 C 0.0224 -0.15473 0.01649 -0.13391 0.02465 -0.1538 C 0.02604 -0.15704 0.02656 -0.16074 0.02761 -0.16398 C 0.02847 -0.16675 0.02951 -0.16953 0.03073 -0.1723 C 0.03698 -0.18664 0.03038 -0.16953 0.03837 -0.18456 C 0.0441 -0.19543 0.03802 -0.19103 0.04618 -0.19473 C 0.05347 -0.20213 0.06181 -0.21023 0.07066 -0.21324 C 0.08281 -0.22341 0.09688 -0.22642 0.11076 -0.22966 C 0.1257 -0.23659 0.14149 -0.2433 0.15695 -0.24793 C 0.16806 -0.25787 0.16285 -0.25394 0.17222 -0.26041 C 0.17847 -0.27221 0.1882 -0.27545 0.19844 -0.27868 C 0.20156 -0.27961 0.20451 -0.28146 0.20764 -0.28285 C 0.21111 -0.28447 0.21684 -0.29117 0.21684 -0.29117 C 0.22049 -0.29811 0.22066 -0.3025 0.22604 -0.30736 C 0.22882 -0.31291 0.23004 -0.318 0.23229 -0.32378 " pathEditMode="relative" ptsTypes="ffffffffffffffffA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472E-18 2.37743E-6 C -0.00989 -0.01781 -0.0125 -0.03978 -0.01996 -0.05944 C -0.02309 -0.0673 -0.02899 -0.07216 -0.03229 -0.07979 C -0.03541 -0.08673 -0.03663 -0.09366 -0.03993 -0.10037 C -0.0375 -0.12812 -0.03298 -0.15102 -0.02465 -0.17623 C -0.02014 -0.1901 -0.02048 -0.20213 -0.01076 -0.21115 C -0.00937 -0.2167 -0.00729 -0.23011 -0.00451 -0.23566 C 0.00052 -0.24584 0.00365 -0.25578 0.00764 -0.26642 C 0.01216 -0.27868 0.01233 -0.29302 0.01702 -0.30527 " pathEditMode="relative" ptsTypes="ffffffffA">
                                      <p:cBhvr>
                                        <p:cTn id="1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77521E-6 C -0.01267 -0.00555 -0.01719 -0.02336 -0.0276 -0.03284 C -0.03281 -0.04649 -0.04271 -0.05458 -0.05382 -0.05736 C -0.06319 -0.06245 -0.06649 -0.06568 -0.07691 -0.06776 C -0.08993 -0.07933 -0.10712 -0.07794 -0.12153 -0.08418 C -0.14166 -0.09274 -0.16215 -0.09737 -0.1816 -0.1087 C -0.1868 -0.11171 -0.19392 -0.11656 -0.19844 -0.12096 C -0.20903 -0.13113 -0.21753 -0.14524 -0.23073 -0.14963 C -0.23437 -0.15703 -0.23524 -0.15958 -0.24149 -0.16605 C -0.2533 -0.17831 -0.24271 -0.16305 -0.25225 -0.17438 C -0.26441 -0.18895 -0.2566 -0.18455 -0.26614 -0.18872 C -0.27118 -0.19519 -0.27864 -0.20375 -0.28455 -0.20907 C -0.28941 -0.21346 -0.29583 -0.21346 -0.30156 -0.21531 C -0.31337 -0.21924 -0.32535 -0.22456 -0.33698 -0.22965 C -0.34566 -0.23358 -0.35243 -0.23936 -0.36007 -0.24607 C -0.36406 -0.24954 -0.36962 -0.25116 -0.37378 -0.25417 C -0.38264 -0.26087 -0.38455 -0.26272 -0.39392 -0.26642 C -0.39548 -0.2685 -0.3967 -0.27105 -0.39844 -0.27267 C -0.39982 -0.27382 -0.40191 -0.27336 -0.40312 -0.27475 C -0.41302 -0.28539 -0.39878 -0.27752 -0.41076 -0.28284 C -0.41285 -0.28701 -0.41475 -0.29094 -0.41684 -0.2951 C -0.41788 -0.29718 -0.42014 -0.29741 -0.42153 -0.29926 C -0.42239 -0.30042 -0.42257 -0.30204 -0.42309 -0.30343 " pathEditMode="relative" ptsTypes="ffffffffffffffffffffffA">
                                      <p:cBhvr>
                                        <p:cTn id="2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71785E-7 C -0.00312 -0.00138 -0.00607 -0.00277 -0.0092 -0.00416 C -0.01076 -0.00485 -0.01389 -0.00624 -0.01389 -0.00624 C -0.0158 -0.01364 -0.02465 -0.02451 -0.02465 -0.02451 C -0.0283 -0.04001 -0.03507 -0.05018 -0.04149 -0.06359 C -0.04323 -0.07308 -0.04305 -0.07655 -0.0493 -0.08186 C -0.05278 -0.09435 -0.06267 -0.11794 -0.07083 -0.12511 C -0.07361 -0.13136 -0.0776 -0.13691 -0.08003 -0.14338 C -0.08455 -0.15541 -0.08246 -0.15934 -0.0908 -0.16998 C -0.09253 -0.1746 -0.09305 -0.18015 -0.09531 -0.18455 C -0.09653 -0.18686 -0.09861 -0.18825 -0.1 -0.19056 C -0.10712 -0.20259 -0.11198 -0.21646 -0.11996 -0.22756 C -0.12274 -0.2382 -0.12066 -0.23196 -0.1276 -0.24583 C -0.12864 -0.24791 -0.13073 -0.25208 -0.13073 -0.25208 " pathEditMode="relative" ptsTypes="fffffffffffffA">
                                      <p:cBhvr>
                                        <p:cTn id="3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Office Theme</vt:lpstr>
      <vt:lpstr>«Рассели по домикам» Цель: определение слоговой структуры слова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2018-04-14T09:02:36Z</dcterms:created>
  <dcterms:modified xsi:type="dcterms:W3CDTF">2018-12-22T14:50:14Z</dcterms:modified>
</cp:coreProperties>
</file>