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71" r:id="rId12"/>
    <p:sldId id="272" r:id="rId13"/>
    <p:sldId id="273" r:id="rId14"/>
    <p:sldId id="274" r:id="rId15"/>
    <p:sldId id="276" r:id="rId16"/>
    <p:sldId id="270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5243436-298A-4729-8CD3-FD80750BB594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A54174F-B9A8-46D6-92CB-9672441B4F5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2.wdp"/><Relationship Id="rId4" Type="http://schemas.openxmlformats.org/officeDocument/2006/relationships/image" Target="../media/image6.jpeg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Лепка с детьми в домашних условиях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5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Рисунок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6" y="457200"/>
            <a:ext cx="3563888" cy="2298948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Рисунок 3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8248" y="457200"/>
            <a:ext cx="3701696" cy="2298948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6" y="3140968"/>
            <a:ext cx="3444636" cy="2700442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180" y="3095721"/>
            <a:ext cx="3059832" cy="2745689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2686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4238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6172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22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ладимир\Desktop\фото\DSCF8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11" y="692696"/>
            <a:ext cx="4248472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Владимир\Desktop\фото\DSCF80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4248472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Владимир\Desktop\фото\DSCF80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12" y="3573016"/>
            <a:ext cx="4224471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Владимир\Desktop\фото\DSCF806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8010" y="3573016"/>
            <a:ext cx="4224470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92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ладимир\Desktop\фото\DSCF8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51942"/>
            <a:ext cx="4248472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Владимир\Desktop\фото\DSCF80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51942"/>
            <a:ext cx="4248472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Владимир\Desktop\фото\DSCF80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559514"/>
            <a:ext cx="4248472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Владимир\Desktop\фото\DSCF805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559514"/>
            <a:ext cx="4248473" cy="23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14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ладимир\Desktop\фото\DSCF80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4150545" cy="233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Владимир\Desktop\фото\DSCF80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92696"/>
            <a:ext cx="4150544" cy="233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Владимир\Desktop\фото\DSCF80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284984"/>
            <a:ext cx="588865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30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:\Мои документы\23 декабря\Беркаловой_САЙТ\На сайт срочно_22 декабря\Ноябрь_18_собрание\Презентация1 - Беркалова_Собрание2\Слайд1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25" t="60245" r="2422" b="4893"/>
          <a:stretch/>
        </p:blipFill>
        <p:spPr bwMode="auto">
          <a:xfrm>
            <a:off x="4716016" y="1156201"/>
            <a:ext cx="3642092" cy="2056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D:\Мои документы\23 декабря\Беркаловой_САЙТ\На сайт срочно_22 декабря\Ноябрь_18_собрание\Презентация1 - Беркалова_Собрание2\Слайд1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31" r="56837" b="21100"/>
          <a:stretch/>
        </p:blipFill>
        <p:spPr bwMode="auto">
          <a:xfrm>
            <a:off x="260362" y="652144"/>
            <a:ext cx="3807581" cy="25608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D:\Мои документы\23 декабря\Беркаловой_САЙТ\На сайт срочно_22 декабря\Ноябрь_18_собрание\Презентация1 - Беркалова_Собрание2\Слайд1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1" t="5504" r="-102" b="58716"/>
          <a:stretch/>
        </p:blipFill>
        <p:spPr bwMode="auto">
          <a:xfrm>
            <a:off x="251520" y="4005064"/>
            <a:ext cx="3960440" cy="24022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D:\Мои документы\23 декабря\Беркаловой_САЙТ\На сайт срочно_22 декабря\Ноябрь_18_собрание\Презентация1 - Беркалова_Собрание2\Слайд1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" t="3599" r="52092" b="62826"/>
          <a:stretch/>
        </p:blipFill>
        <p:spPr bwMode="auto">
          <a:xfrm>
            <a:off x="5004048" y="4005065"/>
            <a:ext cx="3642092" cy="23342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009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Мои документы\23 декабря\Беркаловой_САЙТ\На сайт срочно_22 декабря\Ноябрь_18_собрание\Презентация1 - Беркалова_Собрание2\Слайд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4" t="51376" r="52245" b="16208"/>
          <a:stretch/>
        </p:blipFill>
        <p:spPr bwMode="auto">
          <a:xfrm>
            <a:off x="323528" y="260648"/>
            <a:ext cx="3888432" cy="26642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Мои документы\23 декабря\Беркаловой_САЙТ\На сайт срочно_22 декабря\Ноябрь_18_собрание\Презентация1 - Беркалова_Собрание2\Слайд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2" t="49847" r="3913" b="15809"/>
          <a:stretch/>
        </p:blipFill>
        <p:spPr bwMode="auto">
          <a:xfrm>
            <a:off x="4851082" y="3258185"/>
            <a:ext cx="4032885" cy="26910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D:\Мои документы\23 декабря\Беркаловой_САЙТ\На сайт срочно_22 декабря\Ноябрь_18_собрание\Презентация1 - Беркалова_Собрание2\Слайд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6" t="7950" r="2659" b="57799"/>
          <a:stretch/>
        </p:blipFill>
        <p:spPr bwMode="auto">
          <a:xfrm>
            <a:off x="4851082" y="260648"/>
            <a:ext cx="4032885" cy="26642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D:\Мои документы\23 декабря\Беркаловой_САЙТ\На сайт срочно_22 декабря\Ноябрь_18_собрание\Презентация1 - Беркалова_Собрание2\Слайд1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" t="7951" r="50868" b="57187"/>
          <a:stretch/>
        </p:blipFill>
        <p:spPr bwMode="auto">
          <a:xfrm>
            <a:off x="323528" y="3391340"/>
            <a:ext cx="3888432" cy="25252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0782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Рецепт солёного теста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916832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смешать </a:t>
            </a:r>
          </a:p>
          <a:p>
            <a:pPr algn="ctr"/>
            <a:r>
              <a:rPr lang="ru-RU" sz="2800" b="1" dirty="0" smtClean="0"/>
              <a:t>2 </a:t>
            </a:r>
            <a:r>
              <a:rPr lang="ru-RU" sz="2800" b="1" dirty="0"/>
              <a:t>стакана муки, </a:t>
            </a:r>
          </a:p>
          <a:p>
            <a:pPr algn="ctr"/>
            <a:r>
              <a:rPr lang="ru-RU" sz="2800" b="1" dirty="0"/>
              <a:t>1 стакан соли, </a:t>
            </a:r>
          </a:p>
          <a:p>
            <a:pPr algn="ctr"/>
            <a:r>
              <a:rPr lang="ru-RU" sz="2800" b="1" dirty="0"/>
              <a:t>1 стакан воды, столовая ложка растительного масла и хорошо вымесить до получения пластичной однородной массы.</a:t>
            </a:r>
          </a:p>
        </p:txBody>
      </p:sp>
    </p:spTree>
    <p:extLst>
      <p:ext uri="{BB962C8B-B14F-4D97-AF65-F5344CB8AC3E}">
        <p14:creationId xmlns:p14="http://schemas.microsoft.com/office/powerpoint/2010/main" val="4185237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60672" cy="3847739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Рада была встрече </a:t>
            </a:r>
            <a:br>
              <a:rPr lang="ru-RU" sz="7200" b="1" dirty="0" smtClean="0">
                <a:solidFill>
                  <a:srgbClr val="FF0000"/>
                </a:solidFill>
              </a:rPr>
            </a:br>
            <a:r>
              <a:rPr lang="ru-RU" sz="7200" b="1" dirty="0" smtClean="0">
                <a:solidFill>
                  <a:srgbClr val="FF0000"/>
                </a:solidFill>
              </a:rPr>
              <a:t>с Вами. 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029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Цель: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Познакомить родителей со значением пластилина в развитии ребенка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06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D:\Мои документы\23 декабря\Беркаловой_САЙТ\На сайт срочно_22 декабря\Ноябрь_18_собрание\Презентация1 - Беркалова_Собрание2\Слай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671" y="-1400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76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Анкета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 </a:t>
            </a:r>
            <a:r>
              <a:rPr lang="ru-RU" b="1" dirty="0" smtClean="0"/>
              <a:t>Считаете </a:t>
            </a:r>
            <a:r>
              <a:rPr lang="ru-RU" b="1" dirty="0"/>
              <a:t>ли вы, что у ребенка есть творческие способности? Какие?</a:t>
            </a:r>
          </a:p>
          <a:p>
            <a:r>
              <a:rPr lang="ru-RU" b="1" dirty="0"/>
              <a:t> </a:t>
            </a:r>
            <a:r>
              <a:rPr lang="ru-RU" b="1" dirty="0" smtClean="0"/>
              <a:t>Любит </a:t>
            </a:r>
            <a:r>
              <a:rPr lang="ru-RU" b="1" dirty="0"/>
              <a:t>ли Ваш ребенок фантазировать?</a:t>
            </a:r>
          </a:p>
          <a:p>
            <a:pPr lvl="0"/>
            <a:r>
              <a:rPr lang="ru-RU" b="1" dirty="0"/>
              <a:t>Кто из членов семьи уделяет внимание ребенку больше других?</a:t>
            </a:r>
          </a:p>
          <a:p>
            <a:pPr lvl="0"/>
            <a:r>
              <a:rPr lang="ru-RU" b="1" dirty="0"/>
              <a:t>Чем Ваш ребенок занимается в выходные дни?</a:t>
            </a:r>
          </a:p>
          <a:p>
            <a:pPr lvl="0"/>
            <a:r>
              <a:rPr lang="ru-RU" b="1" dirty="0"/>
              <a:t>Есть ли у Вашего ребенка место для занятий?</a:t>
            </a:r>
          </a:p>
          <a:p>
            <a:pPr lvl="0"/>
            <a:r>
              <a:rPr lang="ru-RU" b="1" dirty="0"/>
              <a:t>Любит ли Ваш ребенок заниматься изобразительной деятельностью?</a:t>
            </a:r>
          </a:p>
          <a:p>
            <a:r>
              <a:rPr lang="ru-RU" b="1" dirty="0"/>
              <a:t> </a:t>
            </a:r>
            <a:r>
              <a:rPr lang="ru-RU" b="1" dirty="0" smtClean="0"/>
              <a:t>Есть </a:t>
            </a:r>
            <a:r>
              <a:rPr lang="ru-RU" b="1" dirty="0"/>
              <a:t>ли у Вас дома все необходимое для занятий изобразительной деятельностью?</a:t>
            </a:r>
          </a:p>
          <a:p>
            <a:r>
              <a:rPr lang="ru-RU" b="1" dirty="0"/>
              <a:t> </a:t>
            </a:r>
            <a:r>
              <a:rPr lang="ru-RU" b="1" dirty="0" smtClean="0"/>
              <a:t>Чему </a:t>
            </a:r>
            <a:r>
              <a:rPr lang="ru-RU" b="1" dirty="0"/>
              <a:t>бы вы лично хотели научиться? Работа с глиной, бумагой, тканью, красками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36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2800" b="1" dirty="0"/>
              <a:t>Материал, который используется для </a:t>
            </a:r>
            <a:r>
              <a:rPr lang="ru-RU" sz="2800" b="1" dirty="0" smtClean="0"/>
              <a:t>лепки;</a:t>
            </a:r>
            <a:endParaRPr lang="ru-RU" sz="2800" b="1" dirty="0"/>
          </a:p>
          <a:p>
            <a:r>
              <a:rPr lang="ru-RU" sz="2800" b="1" dirty="0"/>
              <a:t>2. Что развивается при развитии мелкой </a:t>
            </a:r>
            <a:r>
              <a:rPr lang="ru-RU" sz="2800" b="1" dirty="0" smtClean="0"/>
              <a:t>моторики;</a:t>
            </a:r>
            <a:endParaRPr lang="ru-RU" sz="2800" b="1" dirty="0"/>
          </a:p>
          <a:p>
            <a:r>
              <a:rPr lang="ru-RU" sz="2800" b="1" dirty="0"/>
              <a:t>3. Вид лепки на </a:t>
            </a:r>
            <a:r>
              <a:rPr lang="ru-RU" sz="2800" b="1" dirty="0" smtClean="0"/>
              <a:t>кухне;</a:t>
            </a:r>
            <a:endParaRPr lang="ru-RU" sz="2800" b="1" dirty="0"/>
          </a:p>
          <a:p>
            <a:r>
              <a:rPr lang="ru-RU" sz="2800" b="1" dirty="0"/>
              <a:t>4. Используя лепку в развитии ребенка, развивается </a:t>
            </a:r>
            <a:r>
              <a:rPr lang="ru-RU" sz="2800" b="1" dirty="0" smtClean="0"/>
              <a:t>мелкая;</a:t>
            </a:r>
            <a:endParaRPr lang="ru-RU" sz="2800" b="1" dirty="0"/>
          </a:p>
          <a:p>
            <a:r>
              <a:rPr lang="ru-RU" sz="2800" b="1" dirty="0"/>
              <a:t>5. Прием, используемый в работе с </a:t>
            </a:r>
            <a:r>
              <a:rPr lang="ru-RU" sz="2800" b="1" dirty="0" smtClean="0"/>
              <a:t>пластилином.</a:t>
            </a:r>
            <a:endParaRPr lang="ru-RU" sz="2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1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• воображение,</a:t>
            </a:r>
          </a:p>
          <a:p>
            <a:r>
              <a:rPr lang="ru-RU" sz="2800" b="1" dirty="0"/>
              <a:t>• формируются навыки ручного труда,</a:t>
            </a:r>
          </a:p>
          <a:p>
            <a:r>
              <a:rPr lang="ru-RU" sz="2800" b="1" dirty="0"/>
              <a:t>• дети учатся координировать движения рук,</a:t>
            </a:r>
          </a:p>
          <a:p>
            <a:r>
              <a:rPr lang="ru-RU" sz="2800" b="1" dirty="0"/>
              <a:t>• приобретают сенсорный опыт – чувство пластики, формы, веса.</a:t>
            </a:r>
          </a:p>
        </p:txBody>
      </p:sp>
    </p:spTree>
    <p:extLst>
      <p:ext uri="{BB962C8B-B14F-4D97-AF65-F5344CB8AC3E}">
        <p14:creationId xmlns:p14="http://schemas.microsoft.com/office/powerpoint/2010/main" val="263935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ои документы\23 декабря\Беркаловой_САЙТ\На сайт срочно_22 декабря\Ноябрь_18_собрание\Презентация1 - Беркалова_Собрание2\Слайд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1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20840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1. Необходимо организовать рабочее место ребенку, с учетом возрастных, индивидуальных особенностей ребенка.</a:t>
            </a:r>
          </a:p>
          <a:p>
            <a:r>
              <a:rPr lang="ru-RU" sz="2800" b="1" dirty="0"/>
              <a:t>2. Необходимо приобрести несколько видов пластилина, глины или можно использовать тесто, приготовленное в домашних условиях;</a:t>
            </a:r>
          </a:p>
          <a:p>
            <a:r>
              <a:rPr lang="ru-RU" sz="2800" b="1" dirty="0"/>
              <a:t>3. Приобрести средства для работы с пластилином (</a:t>
            </a:r>
            <a:r>
              <a:rPr lang="ru-RU" sz="2800" b="1" dirty="0" smtClean="0"/>
              <a:t>стеки</a:t>
            </a:r>
            <a:r>
              <a:rPr lang="ru-RU" sz="2800" b="1" dirty="0"/>
              <a:t>, доски, формочки и т.д.)</a:t>
            </a:r>
          </a:p>
        </p:txBody>
      </p:sp>
    </p:spTree>
    <p:extLst>
      <p:ext uri="{BB962C8B-B14F-4D97-AF65-F5344CB8AC3E}">
        <p14:creationId xmlns:p14="http://schemas.microsoft.com/office/powerpoint/2010/main" val="18891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ои документы\23 декабря\Беркаловой_САЙТ\На сайт срочно_22 декабря\Ноябрь_18_собрание\Презентация1 - Беркалова_Собрание2\Слайд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02" y="1563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6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247</TotalTime>
  <Words>178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Аптека</vt:lpstr>
      <vt:lpstr>Лепка с детьми в домашних условиях</vt:lpstr>
      <vt:lpstr>Цель:</vt:lpstr>
      <vt:lpstr>Презентация PowerPoint</vt:lpstr>
      <vt:lpstr>Анкета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Рецепт солёного теста:  </vt:lpstr>
      <vt:lpstr>Рада была встрече  с Вами.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19</cp:revision>
  <dcterms:created xsi:type="dcterms:W3CDTF">2018-11-24T03:01:27Z</dcterms:created>
  <dcterms:modified xsi:type="dcterms:W3CDTF">2018-12-22T12:47:46Z</dcterms:modified>
</cp:coreProperties>
</file>