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57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33F0AB5-D523-4164-B2F0-88D7AF73AFA3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9F40409-8D5C-4E97-BFCB-0678B62C747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476672"/>
            <a:ext cx="6470536" cy="1472184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3 сентября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48680"/>
            <a:ext cx="6300192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F:\Documents and Settings\Света\Рабочий стол\Annn\1-sentyabrya-scenariy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60848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2271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Подведение итогов.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 выражает предложение?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Какой вывод сделаем?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1.Какое задание понравилось?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Какое задание было самым трудным? Лёгким?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3.О чем не знали, а на уроке узнали?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8172400" y="6248400"/>
            <a:ext cx="761288" cy="14290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762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26081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124744"/>
            <a:ext cx="7498080" cy="4800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У каждой девчонки, 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Любого мальчишки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В  портфеле есть 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Эта заветная книжка.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Читают и ныне, 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Читали и встарь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Чудесную книжку 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С названьем...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Documents and Settings\Света\Рабочий стол\Annn\18f1660d-e3a7-11e6-9a81-9cb654acd3b2-200x3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2880320" cy="4320480"/>
          </a:xfrm>
          <a:prstGeom prst="rect">
            <a:avLst/>
          </a:prstGeom>
          <a:noFill/>
        </p:spPr>
      </p:pic>
      <p:pic>
        <p:nvPicPr>
          <p:cNvPr id="1027" name="Picture 3" descr="F:\Documents and Settings\Света\Рабочий стол\Annn\slide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988840"/>
            <a:ext cx="4800533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332656"/>
            <a:ext cx="7962088" cy="591574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книга! Я, товарищ твой!  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Будь, школьник, вежливым со мной.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Мой чистый вид всегда приятен: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Оберегай меня от пятен!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Мой переплет не выгибай: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Мне корешок не поломай!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Привычку скверную оставь: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Листая, пальцы не слюнявь!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забывай меня в саду,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Вдруг дождь нагрянет на беду.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Меня в бумагу оберни.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Где взял меня – туда верни!</a:t>
            </a:r>
            <a:br>
              <a:rPr lang="ru-RU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С. Маршак «</a:t>
            </a:r>
            <a:r>
              <a:rPr lang="ru-RU" i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Книжкины</a:t>
            </a: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жалобы»</a:t>
            </a:r>
            <a:endParaRPr lang="ru-RU" dirty="0"/>
          </a:p>
        </p:txBody>
      </p:sp>
      <p:pic>
        <p:nvPicPr>
          <p:cNvPr id="2050" name="Picture 2" descr="F:\Documents and Settings\Света\Рабочий стол\Annn\IMG_24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844824"/>
            <a:ext cx="2779509" cy="1985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325" y="1447800"/>
            <a:ext cx="7200900" cy="4800600"/>
          </a:xfrm>
        </p:spPr>
      </p:pic>
    </p:spTree>
    <p:extLst>
      <p:ext uri="{BB962C8B-B14F-4D97-AF65-F5344CB8AC3E}">
        <p14:creationId xmlns:p14="http://schemas.microsoft.com/office/powerpoint/2010/main" val="4005113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973762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Физкультминутка.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Поднимает руки класс- это раз.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Завертелась голова- это два.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Три- руками три хлопка.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четыре руки- руки шире.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Пять- руками помахать.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Шесть- на место тихо сесть. </a:t>
            </a:r>
            <a: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 flipV="1">
            <a:off x="8933688" y="6248400"/>
            <a:ext cx="1182928" cy="781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453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Documents and Settings\Света\Рабочий стол\Annn\чит книг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6488237" cy="4325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Documents and Settings\Света\Рабочий стол\Annn\рисуют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6476652" cy="3565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Documents and Settings\Света\Рабочий стол\Annn\ур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696744" cy="5022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20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3 сентября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Физкультминутка. Поднимает руки класс- это раз. Завертелась голова- это два. Три- руками три хлопка. На четыре руки- руки шире. Пять- руками помахать. Шесть- на место тихо сесть.  </vt:lpstr>
      <vt:lpstr>Презентация PowerPoint</vt:lpstr>
      <vt:lpstr>Презентация PowerPoint</vt:lpstr>
      <vt:lpstr>Презентация PowerPoint</vt:lpstr>
      <vt:lpstr>Подведение итогов. Что выражает предложение? Какой вывод сделаем? 1.Какое задание понравилось? 2. Какое задание было самым трудным? Лёгким? 3.О чем не знали, а на уроке узнали?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User</cp:lastModifiedBy>
  <cp:revision>6</cp:revision>
  <dcterms:created xsi:type="dcterms:W3CDTF">2018-09-02T13:06:43Z</dcterms:created>
  <dcterms:modified xsi:type="dcterms:W3CDTF">2018-12-22T16:41:12Z</dcterms:modified>
</cp:coreProperties>
</file>