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B02C2B-C5CE-4768-B206-7759A8C3D154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133424-D3DD-432D-B2A6-B289397D3D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ait-zaika.ru/stikhi/stikhi-o-zhivotnykh/stikhi-o-korovakh" TargetMode="External"/><Relationship Id="rId2" Type="http://schemas.openxmlformats.org/officeDocument/2006/relationships/hyperlink" Target="https://deti-online.com/stihi/dobrye-stihi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zanimatika.narod.ru/Narabotki9_Kozochka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3" y="332656"/>
            <a:ext cx="8672392" cy="6237312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rgbClr val="7030A0"/>
                </a:solidFill>
              </a:rPr>
              <a:t>Муниципальное автономное дошкольное образовательное учреждение </a:t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7030A0"/>
                </a:solidFill>
              </a:rPr>
              <a:t>«Детский сад № 1» г. </a:t>
            </a:r>
            <a:r>
              <a:rPr lang="ru-RU" sz="1800" dirty="0" smtClean="0">
                <a:solidFill>
                  <a:srgbClr val="7030A0"/>
                </a:solidFill>
              </a:rPr>
              <a:t>Сыктывкара</a:t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6276" y="2102899"/>
            <a:ext cx="8385629" cy="36933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Домашние животные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учим вместе)</a:t>
            </a: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составители: Михайлова Н.В.</a:t>
            </a:r>
          </a:p>
          <a:p>
            <a:pPr algn="r"/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Прудникова А.Г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4731470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7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5"/>
            <a:ext cx="3636085" cy="936104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Ослик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844824"/>
            <a:ext cx="3820708" cy="424847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Если </a:t>
            </a:r>
            <a:r>
              <a:rPr lang="ru-RU" sz="3200" b="1" dirty="0">
                <a:solidFill>
                  <a:srgbClr val="C00000"/>
                </a:solidFill>
              </a:rPr>
              <a:t>ослик</a:t>
            </a:r>
            <a:r>
              <a:rPr lang="ru-RU" sz="3200" dirty="0">
                <a:solidFill>
                  <a:srgbClr val="C00000"/>
                </a:solidFill>
              </a:rPr>
              <a:t> скажет - стоп,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>Вы забудьте про галоп,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>Потому что средь </a:t>
            </a:r>
            <a:r>
              <a:rPr lang="ru-RU" sz="3200" dirty="0" err="1">
                <a:solidFill>
                  <a:srgbClr val="C00000"/>
                </a:solidFill>
              </a:rPr>
              <a:t>вреднюшек</a:t>
            </a:r>
            <a:r>
              <a:rPr lang="ru-RU" sz="3200" dirty="0">
                <a:solidFill>
                  <a:srgbClr val="C00000"/>
                </a:solidFill>
              </a:rPr>
              <a:t>,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>Ослик - главный из зверюшек</a:t>
            </a:r>
            <a:r>
              <a:rPr lang="ru-RU" dirty="0">
                <a:solidFill>
                  <a:srgbClr val="C00000"/>
                </a:solidFill>
              </a:rPr>
              <a:t>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6584" y="548680"/>
            <a:ext cx="460851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11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439863" y="476250"/>
            <a:ext cx="7704137" cy="5113338"/>
          </a:xfrm>
        </p:spPr>
        <p:txBody>
          <a:bodyPr/>
          <a:lstStyle/>
          <a:p>
            <a:pPr marL="0" indent="0" algn="l">
              <a:buNone/>
            </a:pPr>
            <a:r>
              <a:rPr lang="ru-RU" sz="5400" dirty="0" smtClean="0">
                <a:solidFill>
                  <a:srgbClr val="009900"/>
                </a:solidFill>
              </a:rPr>
              <a:t/>
            </a:r>
            <a:br>
              <a:rPr lang="ru-RU" sz="5400" dirty="0" smtClean="0">
                <a:solidFill>
                  <a:srgbClr val="009900"/>
                </a:solidFill>
              </a:rPr>
            </a:br>
            <a:endParaRPr lang="ru-RU" sz="5400" dirty="0">
              <a:solidFill>
                <a:srgbClr val="0099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683569" y="1773238"/>
            <a:ext cx="7776863" cy="3670300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>
                <a:hlinkClick r:id="rId2"/>
              </a:rPr>
              <a:t>https://deti-online.com/stihi/dobrye-stihi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sait-zaika.ru/stikhi/stikhi-o-zhivotnykh/stikhi-o-korovakh</a:t>
            </a:r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zanimatika.narod.ru/Narabotki9_Kozochka.htm</a:t>
            </a:r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764704"/>
            <a:ext cx="5472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34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095" y="476673"/>
            <a:ext cx="3636085" cy="144016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Собачка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5976" y="1556793"/>
            <a:ext cx="3240360" cy="3096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1988840"/>
            <a:ext cx="3672409" cy="36484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4">
                    <a:lumMod val="75000"/>
                  </a:schemeClr>
                </a:solidFill>
              </a:rPr>
              <a:t>Мокрый носик, Громкий лай, Это — песик, Так и знай!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004245"/>
            <a:ext cx="3810719" cy="381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548681"/>
            <a:ext cx="3791612" cy="100811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Кошка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844824"/>
            <a:ext cx="4068889" cy="379249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«Мяу-</a:t>
            </a:r>
            <a:r>
              <a:rPr lang="ru-RU" sz="32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мурр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- мурлычет кошка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диване у окошка.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«Мяу-</a:t>
            </a:r>
            <a:r>
              <a:rPr lang="ru-RU" sz="32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мурр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довольно спать,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Мяу-</a:t>
            </a:r>
            <a:r>
              <a:rPr lang="ru-RU" sz="32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мурр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пойду гулять».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92696"/>
            <a:ext cx="4032448" cy="4963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3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548681"/>
            <a:ext cx="3636085" cy="1152128"/>
          </a:xfrm>
        </p:spPr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Лошадка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844824"/>
            <a:ext cx="3636841" cy="396044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– Но! – сказали мы лошадке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И помчались без оглядки.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Вьётся грива на ветру.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Вот и дом. 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- Лошадка, тпру!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403244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0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92697"/>
            <a:ext cx="3636085" cy="936103"/>
          </a:xfrm>
        </p:spPr>
        <p:txBody>
          <a:bodyPr/>
          <a:lstStyle/>
          <a:p>
            <a:r>
              <a:rPr lang="ru-RU" sz="3600" dirty="0">
                <a:solidFill>
                  <a:srgbClr val="00B050"/>
                </a:solidFill>
                <a:latin typeface="Helvetica Neue"/>
              </a:rPr>
              <a:t>Бычок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3515" y="1196752"/>
            <a:ext cx="4298965" cy="3888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1628800"/>
            <a:ext cx="3388660" cy="460851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Маленький бычок,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Жёлтенький бочок,</a:t>
            </a:r>
          </a:p>
          <a:p>
            <a:r>
              <a:rPr lang="ru-RU" sz="2800" dirty="0">
                <a:solidFill>
                  <a:srgbClr val="00B050"/>
                </a:solidFill>
              </a:rPr>
              <a:t> </a:t>
            </a:r>
            <a:r>
              <a:rPr lang="ru-RU" sz="2800" dirty="0" smtClean="0">
                <a:solidFill>
                  <a:srgbClr val="00B050"/>
                </a:solidFill>
              </a:rPr>
              <a:t>Ножками </a:t>
            </a:r>
            <a:r>
              <a:rPr lang="ru-RU" sz="2800" dirty="0">
                <a:solidFill>
                  <a:srgbClr val="00B050"/>
                </a:solidFill>
              </a:rPr>
              <a:t>ступает,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Головой мотает.</a:t>
            </a:r>
          </a:p>
          <a:p>
            <a:r>
              <a:rPr lang="ru-RU" sz="2800" dirty="0">
                <a:solidFill>
                  <a:srgbClr val="00B050"/>
                </a:solidFill>
              </a:rPr>
              <a:t>-Где же стадо? </a:t>
            </a:r>
            <a:r>
              <a:rPr lang="ru-RU" sz="2800" dirty="0" err="1">
                <a:solidFill>
                  <a:srgbClr val="00B050"/>
                </a:solidFill>
              </a:rPr>
              <a:t>Му</a:t>
            </a:r>
            <a:r>
              <a:rPr lang="ru-RU" sz="2800" dirty="0">
                <a:solidFill>
                  <a:srgbClr val="00B050"/>
                </a:solidFill>
              </a:rPr>
              <a:t>-у-у!</a:t>
            </a:r>
          </a:p>
          <a:p>
            <a:r>
              <a:rPr lang="ru-RU" sz="2800" dirty="0">
                <a:solidFill>
                  <a:srgbClr val="00B050"/>
                </a:solidFill>
              </a:rPr>
              <a:t>Скучно одному-у-у!</a:t>
            </a:r>
          </a:p>
          <a:p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1052737"/>
            <a:ext cx="457839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808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04665"/>
            <a:ext cx="3636085" cy="1080119"/>
          </a:xfrm>
        </p:spPr>
        <p:txBody>
          <a:bodyPr/>
          <a:lstStyle/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Коровушка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1628800"/>
            <a:ext cx="3388660" cy="400852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Коровушка, коровушка,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Рогатая головушка!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Малых деток не бодай,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Молока им лучше дай!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902" y="764704"/>
            <a:ext cx="421355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944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92697"/>
            <a:ext cx="3636085" cy="936103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Барашек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700808"/>
            <a:ext cx="3964724" cy="381642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Белые кудряшки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нашего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барашка.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Маленькие ушки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его подружки.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полю гуляют,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Травушку щипают.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692696"/>
            <a:ext cx="456820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0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7"/>
            <a:ext cx="3636085" cy="864096"/>
          </a:xfrm>
        </p:spPr>
        <p:txBody>
          <a:bodyPr/>
          <a:lstStyle/>
          <a:p>
            <a:r>
              <a:rPr lang="ru-RU" sz="3600" dirty="0">
                <a:solidFill>
                  <a:srgbClr val="996600"/>
                </a:solidFill>
              </a:rPr>
              <a:t>Козлёнок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700808"/>
            <a:ext cx="3636841" cy="3936512"/>
          </a:xfrm>
        </p:spPr>
        <p:txBody>
          <a:bodyPr/>
          <a:lstStyle/>
          <a:p>
            <a:r>
              <a:rPr lang="ru-RU" sz="2800" b="1" dirty="0">
                <a:solidFill>
                  <a:srgbClr val="996600"/>
                </a:solidFill>
              </a:rPr>
              <a:t>Шел козленок по дорожке,</a:t>
            </a:r>
            <a:br>
              <a:rPr lang="ru-RU" sz="2800" b="1" dirty="0">
                <a:solidFill>
                  <a:srgbClr val="996600"/>
                </a:solidFill>
              </a:rPr>
            </a:br>
            <a:r>
              <a:rPr lang="ru-RU" sz="2800" b="1" dirty="0">
                <a:solidFill>
                  <a:srgbClr val="996600"/>
                </a:solidFill>
              </a:rPr>
              <a:t>У него устали ножки.</a:t>
            </a:r>
            <a:br>
              <a:rPr lang="ru-RU" sz="2800" b="1" dirty="0">
                <a:solidFill>
                  <a:srgbClr val="996600"/>
                </a:solidFill>
              </a:rPr>
            </a:br>
            <a:r>
              <a:rPr lang="ru-RU" sz="2800" b="1" dirty="0">
                <a:solidFill>
                  <a:srgbClr val="996600"/>
                </a:solidFill>
              </a:rPr>
              <a:t>Закричал козленок: – МЕ-Е-Е!</a:t>
            </a:r>
            <a:br>
              <a:rPr lang="ru-RU" sz="2800" b="1" dirty="0">
                <a:solidFill>
                  <a:srgbClr val="996600"/>
                </a:solidFill>
              </a:rPr>
            </a:br>
            <a:r>
              <a:rPr lang="ru-RU" sz="2800" b="1" dirty="0">
                <a:solidFill>
                  <a:srgbClr val="996600"/>
                </a:solidFill>
              </a:rPr>
              <a:t>Постелите коврик мне-е-е!</a:t>
            </a:r>
            <a:endParaRPr lang="ru-RU" sz="2800" dirty="0">
              <a:solidFill>
                <a:srgbClr val="9966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417565" y="743922"/>
            <a:ext cx="4402907" cy="53493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565" y="836712"/>
            <a:ext cx="425889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0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1"/>
            <a:ext cx="3636085" cy="936104"/>
          </a:xfrm>
        </p:spPr>
        <p:txBody>
          <a:bodyPr/>
          <a:lstStyle/>
          <a:p>
            <a:r>
              <a:rPr lang="ru-RU" sz="3600" dirty="0" smtClean="0"/>
              <a:t>Поросенок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628800"/>
            <a:ext cx="3852865" cy="4008520"/>
          </a:xfrm>
        </p:spPr>
        <p:txBody>
          <a:bodyPr>
            <a:normAutofit/>
          </a:bodyPr>
          <a:lstStyle/>
          <a:p>
            <a:r>
              <a:rPr lang="ru-RU" sz="3200" b="1" dirty="0"/>
              <a:t>Поросёнку</a:t>
            </a:r>
            <a:r>
              <a:rPr lang="ru-RU" sz="3200" dirty="0"/>
              <a:t> мама-свинка</a:t>
            </a:r>
            <a:br>
              <a:rPr lang="ru-RU" sz="3200" dirty="0"/>
            </a:br>
            <a:r>
              <a:rPr lang="ru-RU" sz="3200" dirty="0"/>
              <a:t>В луже трёт мочалкой спинку.</a:t>
            </a:r>
            <a:br>
              <a:rPr lang="ru-RU" sz="3200" dirty="0"/>
            </a:br>
            <a:r>
              <a:rPr lang="ru-RU" sz="3200" dirty="0"/>
              <a:t>Сын в ответ: «Благодарю,</a:t>
            </a:r>
            <a:br>
              <a:rPr lang="ru-RU" sz="3200" dirty="0"/>
            </a:br>
            <a:r>
              <a:rPr lang="ru-RU" sz="3200" dirty="0"/>
              <a:t>Как приятно!  хрю-хрю-хрю!»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692696"/>
            <a:ext cx="4367981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6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A9CBE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100</TotalTime>
  <Words>98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Муниципальное автономное дошкольное образовательное учреждение  «Детский сад № 1» г. Сыктывкара </vt:lpstr>
      <vt:lpstr>Собачка</vt:lpstr>
      <vt:lpstr>Кошка</vt:lpstr>
      <vt:lpstr>Лошадка</vt:lpstr>
      <vt:lpstr>Бычок</vt:lpstr>
      <vt:lpstr>Коровушка</vt:lpstr>
      <vt:lpstr>Барашек</vt:lpstr>
      <vt:lpstr>Козлёнок</vt:lpstr>
      <vt:lpstr>Поросенок</vt:lpstr>
      <vt:lpstr>Ослик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макс</cp:lastModifiedBy>
  <cp:revision>9</cp:revision>
  <dcterms:created xsi:type="dcterms:W3CDTF">2017-09-24T18:35:14Z</dcterms:created>
  <dcterms:modified xsi:type="dcterms:W3CDTF">2018-12-23T20:20:17Z</dcterms:modified>
</cp:coreProperties>
</file>