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0" r:id="rId3"/>
    <p:sldId id="258" r:id="rId4"/>
    <p:sldId id="257" r:id="rId5"/>
    <p:sldId id="259" r:id="rId6"/>
    <p:sldId id="261" r:id="rId7"/>
    <p:sldId id="263" r:id="rId8"/>
    <p:sldId id="265" r:id="rId9"/>
    <p:sldId id="264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FB9F5-5685-491E-AAFD-5F0A6B941BA7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D996E-71DB-425E-848E-0AE9B5A6B1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FB9F5-5685-491E-AAFD-5F0A6B941BA7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D996E-71DB-425E-848E-0AE9B5A6B1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FB9F5-5685-491E-AAFD-5F0A6B941BA7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D996E-71DB-425E-848E-0AE9B5A6B16C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FB9F5-5685-491E-AAFD-5F0A6B941BA7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D996E-71DB-425E-848E-0AE9B5A6B16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FB9F5-5685-491E-AAFD-5F0A6B941BA7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D996E-71DB-425E-848E-0AE9B5A6B1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FB9F5-5685-491E-AAFD-5F0A6B941BA7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D996E-71DB-425E-848E-0AE9B5A6B16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FB9F5-5685-491E-AAFD-5F0A6B941BA7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D996E-71DB-425E-848E-0AE9B5A6B1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FB9F5-5685-491E-AAFD-5F0A6B941BA7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D996E-71DB-425E-848E-0AE9B5A6B1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FB9F5-5685-491E-AAFD-5F0A6B941BA7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D996E-71DB-425E-848E-0AE9B5A6B1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FB9F5-5685-491E-AAFD-5F0A6B941BA7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D996E-71DB-425E-848E-0AE9B5A6B16C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FB9F5-5685-491E-AAFD-5F0A6B941BA7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D996E-71DB-425E-848E-0AE9B5A6B16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F8FB9F5-5685-491E-AAFD-5F0A6B941BA7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A15D996E-71DB-425E-848E-0AE9B5A6B16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лександр\Desktop\на презентацию\479b1ae7b73a26f1bbf70e52a6045e52_599c463627f8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826" y="2507995"/>
            <a:ext cx="5802334" cy="4350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772400" cy="1204044"/>
          </a:xfrm>
        </p:spPr>
        <p:txBody>
          <a:bodyPr/>
          <a:lstStyle/>
          <a:p>
            <a:r>
              <a:rPr lang="ru-RU" dirty="0" smtClean="0"/>
              <a:t>Экология для дошкольников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6375648" y="4725145"/>
            <a:ext cx="2768352" cy="2132856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Подготовила воспитатель МБДОУ №195</a:t>
            </a:r>
          </a:p>
          <a:p>
            <a:r>
              <a:rPr lang="ru-RU" dirty="0">
                <a:solidFill>
                  <a:schemeClr val="tx1"/>
                </a:solidFill>
              </a:rPr>
              <a:t>Павлова В.Г.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1389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лександр\Desktop\на презентацию\beregite-prirodu-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15" y="97100"/>
            <a:ext cx="8856984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5430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лександр\Desktop\на презентацию\014lab6qqu13067594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854694" cy="66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120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567" y="2924944"/>
            <a:ext cx="5692734" cy="345069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3C78A7"/>
                </a:solidFill>
                <a:latin typeface="Tahoma"/>
              </a:rPr>
              <a:t>Давайте вместе Землю украшать,</a:t>
            </a:r>
            <a:br>
              <a:rPr lang="ru-RU" dirty="0">
                <a:solidFill>
                  <a:srgbClr val="3C78A7"/>
                </a:solidFill>
                <a:latin typeface="Tahoma"/>
              </a:rPr>
            </a:br>
            <a:r>
              <a:rPr lang="ru-RU" dirty="0">
                <a:solidFill>
                  <a:srgbClr val="3C78A7"/>
                </a:solidFill>
                <a:latin typeface="Tahoma"/>
              </a:rPr>
              <a:t>Сажать сады, цветы сажать повсюду.</a:t>
            </a:r>
            <a:br>
              <a:rPr lang="ru-RU" dirty="0">
                <a:solidFill>
                  <a:srgbClr val="3C78A7"/>
                </a:solidFill>
                <a:latin typeface="Tahoma"/>
              </a:rPr>
            </a:br>
            <a:r>
              <a:rPr lang="ru-RU" dirty="0">
                <a:solidFill>
                  <a:srgbClr val="3C78A7"/>
                </a:solidFill>
                <a:latin typeface="Tahoma"/>
              </a:rPr>
              <a:t>Давайте вместе Землю уважать</a:t>
            </a:r>
            <a:br>
              <a:rPr lang="ru-RU" dirty="0">
                <a:solidFill>
                  <a:srgbClr val="3C78A7"/>
                </a:solidFill>
                <a:latin typeface="Tahoma"/>
              </a:rPr>
            </a:br>
            <a:r>
              <a:rPr lang="ru-RU" dirty="0">
                <a:solidFill>
                  <a:srgbClr val="3C78A7"/>
                </a:solidFill>
                <a:latin typeface="Tahoma"/>
              </a:rPr>
              <a:t>И относиться с нежностью, как к чуду!</a:t>
            </a:r>
          </a:p>
          <a:p>
            <a:pPr marL="0" indent="0">
              <a:buNone/>
            </a:pPr>
            <a:r>
              <a:rPr lang="ru-RU" dirty="0">
                <a:solidFill>
                  <a:srgbClr val="3C78A7"/>
                </a:solidFill>
                <a:latin typeface="Tahoma"/>
              </a:rPr>
              <a:t>Мы забываем, что она у нас одна –</a:t>
            </a:r>
            <a:br>
              <a:rPr lang="ru-RU" dirty="0">
                <a:solidFill>
                  <a:srgbClr val="3C78A7"/>
                </a:solidFill>
                <a:latin typeface="Tahoma"/>
              </a:rPr>
            </a:br>
            <a:r>
              <a:rPr lang="ru-RU" dirty="0">
                <a:solidFill>
                  <a:srgbClr val="3C78A7"/>
                </a:solidFill>
                <a:latin typeface="Tahoma"/>
              </a:rPr>
              <a:t>Неповторимая, ранимая, живая.</a:t>
            </a:r>
            <a:br>
              <a:rPr lang="ru-RU" dirty="0">
                <a:solidFill>
                  <a:srgbClr val="3C78A7"/>
                </a:solidFill>
                <a:latin typeface="Tahoma"/>
              </a:rPr>
            </a:br>
            <a:r>
              <a:rPr lang="ru-RU" dirty="0">
                <a:solidFill>
                  <a:srgbClr val="3C78A7"/>
                </a:solidFill>
                <a:latin typeface="Tahoma"/>
              </a:rPr>
              <a:t>Прекрасная: хоть лето, хоть зима…</a:t>
            </a:r>
            <a:br>
              <a:rPr lang="ru-RU" dirty="0">
                <a:solidFill>
                  <a:srgbClr val="3C78A7"/>
                </a:solidFill>
                <a:latin typeface="Tahoma"/>
              </a:rPr>
            </a:br>
            <a:r>
              <a:rPr lang="ru-RU" dirty="0">
                <a:solidFill>
                  <a:srgbClr val="3C78A7"/>
                </a:solidFill>
                <a:latin typeface="Tahoma"/>
              </a:rPr>
              <a:t>Она у нас одна, одна такая!</a:t>
            </a:r>
          </a:p>
          <a:p>
            <a:r>
              <a:rPr lang="ru-RU" i="1" dirty="0">
                <a:solidFill>
                  <a:srgbClr val="3C78A7"/>
                </a:solidFill>
                <a:latin typeface="Tahoma"/>
              </a:rPr>
              <a:t>Е. Смирнова</a:t>
            </a:r>
            <a:endParaRPr lang="ru-RU" b="0" i="0" dirty="0">
              <a:solidFill>
                <a:srgbClr val="3C78A7"/>
              </a:solidFill>
              <a:effectLst/>
              <a:latin typeface="Tahoma"/>
            </a:endParaRPr>
          </a:p>
        </p:txBody>
      </p:sp>
      <p:pic>
        <p:nvPicPr>
          <p:cNvPr id="3074" name="Picture 2" descr="C:\Users\Александр\Desktop\на презентацию\12422854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700808"/>
            <a:ext cx="3129161" cy="4762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5706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Александр\Desktop\на презентацию\01lab6qqu13067597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80" y="116632"/>
            <a:ext cx="8970567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920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лександр\Desktop\на презентацию\09lab6qqu13067589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383038" cy="6195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788024" y="2492896"/>
            <a:ext cx="3717850" cy="38908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Покормите, люди, птиц: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Свиристелей и синиц,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Воробьев и снегирей.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Покормите их скорей!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Были чтоб у птиц всегда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Зерна, семечки, вода,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Знали, что их любят, ждут,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И всегда приют найдут.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513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496" y="4801915"/>
            <a:ext cx="8259117" cy="2056085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dirty="0">
                <a:solidFill>
                  <a:srgbClr val="000000"/>
                </a:solidFill>
                <a:latin typeface="Arial"/>
              </a:rPr>
              <a:t>Вода в морях и океанах,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Arial"/>
              </a:rPr>
              <a:t>Озерах, реках и прудах.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Arial"/>
              </a:rPr>
              <a:t>И без нее не обойтись нам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Arial"/>
              </a:rPr>
              <a:t>Ни в селах, и ни в городах.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Arial"/>
              </a:rPr>
              <a:t>Цените воду, берегите: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Arial"/>
              </a:rPr>
              <a:t>Природой дан нам дар такой.</a:t>
            </a:r>
            <a:endParaRPr lang="ru-RU" dirty="0"/>
          </a:p>
        </p:txBody>
      </p:sp>
      <p:pic>
        <p:nvPicPr>
          <p:cNvPr id="6146" name="Picture 2" descr="C:\Users\Александр\Desktop\на презентацию\03lab6qqu13067597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16" y="121395"/>
            <a:ext cx="8906371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9341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Александр\Desktop\на презентацию\05lab6qqu13067589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8956472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504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Александр\Desktop\на презентацию\hello_html_m466a64f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856984" cy="6498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5867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Александр\Desktop\на презентацию\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9036496" cy="6533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432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60</TotalTime>
  <Words>28</Words>
  <Application>Microsoft Office PowerPoint</Application>
  <PresentationFormat>Экран (4:3)</PresentationFormat>
  <Paragraphs>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Волна</vt:lpstr>
      <vt:lpstr>Экология для дошкольников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Экология для дошкольников</dc:title>
  <dc:creator>Александр</dc:creator>
  <cp:lastModifiedBy>Александр</cp:lastModifiedBy>
  <cp:revision>5</cp:revision>
  <dcterms:created xsi:type="dcterms:W3CDTF">2018-12-11T14:23:13Z</dcterms:created>
  <dcterms:modified xsi:type="dcterms:W3CDTF">2018-12-11T15:24:12Z</dcterms:modified>
</cp:coreProperties>
</file>