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5" r:id="rId2"/>
    <p:sldId id="276" r:id="rId3"/>
    <p:sldId id="283" r:id="rId4"/>
    <p:sldId id="284" r:id="rId5"/>
    <p:sldId id="285" r:id="rId6"/>
    <p:sldId id="286" r:id="rId7"/>
    <p:sldId id="277" r:id="rId8"/>
    <p:sldId id="282" r:id="rId9"/>
    <p:sldId id="281" r:id="rId10"/>
    <p:sldId id="280" r:id="rId11"/>
    <p:sldId id="260" r:id="rId12"/>
    <p:sldId id="268" r:id="rId13"/>
    <p:sldId id="263" r:id="rId14"/>
    <p:sldId id="264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2722-5146-486F-B166-33FFF4D4482E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9217-1C86-447C-8BE1-2602D22899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2722-5146-486F-B166-33FFF4D4482E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9217-1C86-447C-8BE1-2602D2289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2722-5146-486F-B166-33FFF4D4482E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9217-1C86-447C-8BE1-2602D2289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2722-5146-486F-B166-33FFF4D4482E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9217-1C86-447C-8BE1-2602D2289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2722-5146-486F-B166-33FFF4D4482E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8F9217-1C86-447C-8BE1-2602D2289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2722-5146-486F-B166-33FFF4D4482E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9217-1C86-447C-8BE1-2602D2289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2722-5146-486F-B166-33FFF4D4482E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9217-1C86-447C-8BE1-2602D2289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2722-5146-486F-B166-33FFF4D4482E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9217-1C86-447C-8BE1-2602D2289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2722-5146-486F-B166-33FFF4D4482E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9217-1C86-447C-8BE1-2602D2289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2722-5146-486F-B166-33FFF4D4482E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9217-1C86-447C-8BE1-2602D2289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2722-5146-486F-B166-33FFF4D4482E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9217-1C86-447C-8BE1-2602D2289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C62722-5146-486F-B166-33FFF4D4482E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8F9217-1C86-447C-8BE1-2602D2289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500198"/>
          </a:xfrm>
        </p:spPr>
        <p:txBody>
          <a:bodyPr>
            <a:normAutofit fontScale="90000"/>
          </a:bodyPr>
          <a:lstStyle/>
          <a:p>
            <a:pPr lvl="0" indent="450850" algn="ctr" fontAlgn="base">
              <a:spcAft>
                <a:spcPct val="0"/>
              </a:spcAft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</a:t>
            </a:r>
            <a:br>
              <a:rPr lang="ru-RU" sz="16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детский сад № 16 общеразвивающего вида </a:t>
            </a:r>
            <a:br>
              <a:rPr lang="ru-RU" sz="16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 приоритетным осуществлением деятельности по физическому развитию детей Петродворцового района Санкт-Петербурга</a:t>
            </a:r>
            <a:r>
              <a:rPr lang="ru-RU" sz="1600" b="1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/>
              </a:rPr>
            </a:br>
            <a:endParaRPr lang="ru-RU" sz="160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424246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Путешествие по дороге безопасности</a:t>
            </a:r>
            <a:endParaRPr lang="ru-RU" sz="66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Arial Black" pitchFamily="34" charset="0"/>
              </a:rPr>
              <a:t>  </a:t>
            </a:r>
            <a:r>
              <a:rPr lang="ru-RU" sz="1400" b="1" dirty="0" smtClean="0">
                <a:solidFill>
                  <a:schemeClr val="bg1"/>
                </a:solidFill>
              </a:rPr>
              <a:t>Работу выполнила</a:t>
            </a:r>
          </a:p>
          <a:p>
            <a:pPr algn="r"/>
            <a:r>
              <a:rPr lang="ru-RU" sz="1400" b="1" dirty="0" smtClean="0">
                <a:solidFill>
                  <a:schemeClr val="bg1"/>
                </a:solidFill>
              </a:rPr>
              <a:t>воспитатель 1 квалификационной категории</a:t>
            </a:r>
          </a:p>
          <a:p>
            <a:pPr algn="r"/>
            <a:r>
              <a:rPr lang="ru-RU" sz="1400" b="1" dirty="0" smtClean="0">
                <a:solidFill>
                  <a:schemeClr val="bg1"/>
                </a:solidFill>
              </a:rPr>
              <a:t> ГБДОУ детский сад №16 </a:t>
            </a:r>
          </a:p>
          <a:p>
            <a:pPr algn="r"/>
            <a:r>
              <a:rPr lang="ru-RU" sz="1400" b="1" dirty="0" smtClean="0">
                <a:solidFill>
                  <a:schemeClr val="bg1"/>
                </a:solidFill>
              </a:rPr>
              <a:t>Храменкова Вера Дмитриевна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Движение на велосипедах запрещено</a:t>
            </a:r>
            <a:endParaRPr lang="ru-RU" sz="2800" dirty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orozhnyj-znak-velosipednaja-dorozhka-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573196"/>
            <a:ext cx="6786610" cy="452440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  <a:effectLst/>
                <a:latin typeface="Arno Pro Smbd Subhead" pitchFamily="18" charset="0"/>
              </a:rPr>
              <a:t>Четвёртый лишний</a:t>
            </a:r>
            <a:endParaRPr lang="ru-RU" dirty="0">
              <a:solidFill>
                <a:srgbClr val="FFC000"/>
              </a:solidFill>
              <a:effectLst/>
              <a:latin typeface="Arno Pro Smbd Subhead" pitchFamily="18" charset="0"/>
            </a:endParaRPr>
          </a:p>
        </p:txBody>
      </p:sp>
      <p:pic>
        <p:nvPicPr>
          <p:cNvPr id="3" name="Рисунок 2" descr="3.9.-Движение-велосипедов-запрещено.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784092"/>
            <a:ext cx="2928958" cy="2859221"/>
          </a:xfrm>
          <a:prstGeom prst="rect">
            <a:avLst/>
          </a:prstGeom>
        </p:spPr>
      </p:pic>
      <p:pic>
        <p:nvPicPr>
          <p:cNvPr id="4" name="Рисунок 3" descr="3.10_Russian_road_sign.svg-500x5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857232"/>
            <a:ext cx="2928958" cy="2928958"/>
          </a:xfrm>
          <a:prstGeom prst="rect">
            <a:avLst/>
          </a:prstGeom>
        </p:spPr>
      </p:pic>
      <p:pic>
        <p:nvPicPr>
          <p:cNvPr id="5" name="Рисунок 4" descr="1.25 Дорожные работы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928662" y="3786190"/>
            <a:ext cx="3000396" cy="2643206"/>
          </a:xfrm>
          <a:prstGeom prst="triangle">
            <a:avLst/>
          </a:prstGeom>
        </p:spPr>
      </p:pic>
      <p:pic>
        <p:nvPicPr>
          <p:cNvPr id="8" name="Рисунок 7" descr="slide_2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357818" y="3857628"/>
            <a:ext cx="2786082" cy="2714644"/>
          </a:xfrm>
          <a:prstGeom prst="ellipse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1142976" y="3643314"/>
            <a:ext cx="3143272" cy="3000396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8572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  <a:effectLst/>
                <a:latin typeface="Arno Pro Smbd" pitchFamily="18" charset="0"/>
                <a:cs typeface="Times New Roman" pitchFamily="18" charset="0"/>
              </a:rPr>
              <a:t>Четвёртый лишний</a:t>
            </a:r>
            <a:endParaRPr lang="ru-RU" dirty="0">
              <a:solidFill>
                <a:srgbClr val="FFC000"/>
              </a:solidFill>
              <a:effectLst/>
              <a:latin typeface="Arno Pro Smbd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.25 Дорожные работы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2975" y="1357298"/>
            <a:ext cx="2820649" cy="2428892"/>
          </a:xfrm>
          <a:prstGeom prst="triangle">
            <a:avLst/>
          </a:prstGeom>
        </p:spPr>
      </p:pic>
      <p:pic>
        <p:nvPicPr>
          <p:cNvPr id="5" name="Рисунок 4" descr="1494737155_1_23_russian_road_sign_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1" y="3953713"/>
            <a:ext cx="2878076" cy="2547097"/>
          </a:xfrm>
          <a:prstGeom prst="rect">
            <a:avLst/>
          </a:prstGeom>
        </p:spPr>
      </p:pic>
      <p:pic>
        <p:nvPicPr>
          <p:cNvPr id="6" name="Рисунок 5" descr="3.9.-Движение-велосипедов-запрещено.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1214422"/>
            <a:ext cx="2571768" cy="2571768"/>
          </a:xfrm>
          <a:prstGeom prst="rect">
            <a:avLst/>
          </a:prstGeom>
        </p:spPr>
      </p:pic>
      <p:pic>
        <p:nvPicPr>
          <p:cNvPr id="7" name="Рисунок 6" descr="artage-io-thumb-bd3482b9947d022ad736862c0a23953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3857628"/>
            <a:ext cx="3214710" cy="2753936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786314" y="1214422"/>
            <a:ext cx="3071834" cy="2643206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Какое правило нарушил мальчик?</a:t>
            </a:r>
            <a:endParaRPr lang="ru-RU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88031133_p001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357422" y="1357298"/>
            <a:ext cx="4643470" cy="521372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10715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Какое правило нарушили дети?</a:t>
            </a:r>
            <a:endParaRPr lang="ru-RU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e1df53-8042-4f4d-b4b3-bf23a182cb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1575960"/>
            <a:ext cx="4786346" cy="5077743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93991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Будьте внимательны на дороге и соблюдайте правила дорожного движения!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fe02e73-a2f8-4405-9e96-a571fc7c68e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40456" y="1600200"/>
            <a:ext cx="4063087" cy="4708525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35732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Треугольные знаки с красным контуром - ПРЕДУПРЕЖДАЮЩИЕ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5b77e6f-0531-4e55-84a4-4a8ecd0f14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2500306"/>
            <a:ext cx="8613773" cy="235745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Пересечение с велосипедной дорожкой</a:t>
            </a:r>
            <a:endParaRPr lang="ru-RU" sz="3200" dirty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1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7902" y="1928802"/>
            <a:ext cx="8283032" cy="400052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Пешеходный переход</a:t>
            </a:r>
            <a:endParaRPr lang="ru-RU" sz="3200" dirty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p114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1530" r="-852"/>
          <a:stretch>
            <a:fillRect/>
          </a:stretch>
        </p:blipFill>
        <p:spPr>
          <a:xfrm>
            <a:off x="857224" y="1571612"/>
            <a:ext cx="7445929" cy="475920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Дорожные работы</a:t>
            </a:r>
            <a:endParaRPr lang="ru-RU" sz="3200" dirty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y28213407236_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0606" y="1600200"/>
            <a:ext cx="7062788" cy="47085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3600" dirty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9e3398f3f0ffd2f309915f70d0c3e53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582498"/>
            <a:ext cx="7286676" cy="483880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Круглые знаки с красным контуром - ЗАПРЕЩАЮЩИЕ</a:t>
            </a:r>
            <a:endParaRPr lang="ru-RU" sz="32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5b77e6f-0531-4e55-84a4-4a8ecd0f14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-3125"/>
          <a:stretch>
            <a:fillRect/>
          </a:stretch>
        </p:blipFill>
        <p:spPr>
          <a:xfrm>
            <a:off x="1000100" y="2285992"/>
            <a:ext cx="7807153" cy="321471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Движение пешеходов запрещено</a:t>
            </a:r>
            <a:endParaRPr lang="ru-RU" sz="3200" dirty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clip_image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785926"/>
            <a:ext cx="6572296" cy="458843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Движение запрещено</a:t>
            </a:r>
            <a:endParaRPr lang="ru-RU" sz="3200" dirty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Znak-dvizhenie-zapreshhen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3212" y="1852429"/>
            <a:ext cx="7583564" cy="429121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394</TotalTime>
  <Words>76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   Государственное бюджетное дошкольное образовательное учреждение  детский сад № 16 общеразвивающего вида  с приоритетным осуществлением деятельности по физическому развитию детей Петродворцового района Санкт-Петербурга </vt:lpstr>
      <vt:lpstr>Треугольные знаки с красным контуром - ПРЕДУПРЕЖДАЮЩИЕ</vt:lpstr>
      <vt:lpstr>Пересечение с велосипедной дорожкой</vt:lpstr>
      <vt:lpstr>Пешеходный переход</vt:lpstr>
      <vt:lpstr>Дорожные работы</vt:lpstr>
      <vt:lpstr>Дети</vt:lpstr>
      <vt:lpstr>Круглые знаки с красным контуром - ЗАПРЕЩАЮЩИЕ</vt:lpstr>
      <vt:lpstr>Движение пешеходов запрещено</vt:lpstr>
      <vt:lpstr>Движение запрещено</vt:lpstr>
      <vt:lpstr>Движение на велосипедах запрещено</vt:lpstr>
      <vt:lpstr>Четвёртый лишний</vt:lpstr>
      <vt:lpstr>Четвёртый лишний</vt:lpstr>
      <vt:lpstr>Какое правило нарушил мальчик?</vt:lpstr>
      <vt:lpstr>Какое правило нарушили дети?</vt:lpstr>
      <vt:lpstr>Будьте внимательны на дороге и соблюдайте правила дорожного движения!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XTreme.ws</dc:creator>
  <cp:lastModifiedBy>игорь</cp:lastModifiedBy>
  <cp:revision>36</cp:revision>
  <dcterms:created xsi:type="dcterms:W3CDTF">2018-01-23T10:02:31Z</dcterms:created>
  <dcterms:modified xsi:type="dcterms:W3CDTF">2018-12-23T20:15:58Z</dcterms:modified>
</cp:coreProperties>
</file>