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F317D-D836-4767-BE6E-0CBAFB3F0DAF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FC41F-D723-48FF-A5C9-FCA25EF67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25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C41F-D723-48FF-A5C9-FCA25EF67C7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044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653136"/>
            <a:ext cx="5637010" cy="1800200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/>
              <a:t>Подготовила:</a:t>
            </a:r>
          </a:p>
          <a:p>
            <a:pPr algn="r"/>
            <a:r>
              <a:rPr lang="ru-RU" sz="2000" dirty="0" smtClean="0"/>
              <a:t> воспитатель ГБДОУ д/с № 79 </a:t>
            </a:r>
          </a:p>
          <a:p>
            <a:pPr algn="r"/>
            <a:r>
              <a:rPr lang="ru-RU" sz="2000" dirty="0" smtClean="0"/>
              <a:t>Калининского района Санкт-Петербурга</a:t>
            </a:r>
          </a:p>
          <a:p>
            <a:pPr algn="r"/>
            <a:r>
              <a:rPr lang="ru-RU" sz="2000" dirty="0" smtClean="0"/>
              <a:t> Жукова Ирина Евгеньевна</a:t>
            </a:r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205463"/>
            <a:ext cx="7175351" cy="345638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/>
              <a:t>   Знакомство детей младшего дошкольного возраста с нетрадиционной техникой рисования.  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Монотипия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881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5877271"/>
            <a:ext cx="7488832" cy="792089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/>
              <a:t>То, что отпечаталось можно оставить в таком же виде, а можно дополнить новыми деталями.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8648">
            <a:off x="4555478" y="331898"/>
            <a:ext cx="1809075" cy="26081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536">
            <a:off x="6844181" y="358275"/>
            <a:ext cx="1951537" cy="26020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49" y="131387"/>
            <a:ext cx="3639004" cy="27292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31" y="3011707"/>
            <a:ext cx="3647922" cy="27359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021">
            <a:off x="4523295" y="3201617"/>
            <a:ext cx="1824067" cy="24320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13313">
            <a:off x="6706574" y="3212976"/>
            <a:ext cx="1901005" cy="253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29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88640"/>
            <a:ext cx="7992888" cy="1224136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2400" dirty="0" smtClean="0"/>
              <a:t>Монотипия </a:t>
            </a:r>
            <a:r>
              <a:rPr lang="ru-RU" sz="2400" dirty="0"/>
              <a:t>очень нравится дошкольникам. Она помогает детям развивать фантазию, воображение, пространственное мышление. </a:t>
            </a:r>
            <a:r>
              <a:rPr lang="ru-RU" sz="2400" dirty="0" smtClean="0"/>
              <a:t>                                                  Это </a:t>
            </a:r>
            <a:r>
              <a:rPr lang="ru-RU" sz="2400" dirty="0"/>
              <a:t>увлекательное и интересное занятие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484784"/>
            <a:ext cx="5184576" cy="510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59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496944" cy="194421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/>
              <a:t>Монотипия — это быстрый способ получить красивый и необычный рисунок. С помощью этой техники рисования даже те дети, чьи изобразительные способности далеки от оценки «хорошо», смогут проявить свои таланты в создании художественных шедевров.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348880"/>
            <a:ext cx="8261797" cy="397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7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8352928" cy="15121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Двух одинаковых рисунков, какой бы способ монотипии вы ни выбрали, быть не может, так что малыши учатся создавать уникальные арт-объекты. К тому же занятия в этой технике успокаивают, настраивают на позитивный лад.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57" y="1700808"/>
            <a:ext cx="4890187" cy="22133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718896"/>
            <a:ext cx="3697934" cy="27418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57" y="3925637"/>
            <a:ext cx="4901785" cy="282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2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8946" y="3356992"/>
            <a:ext cx="4345062" cy="309634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400" dirty="0" smtClean="0"/>
              <a:t>Творите с детьми вместе!</a:t>
            </a:r>
          </a:p>
          <a:p>
            <a:pPr marL="45720" indent="0" algn="ctr">
              <a:buNone/>
            </a:pPr>
            <a:r>
              <a:rPr lang="ru-RU" sz="4400" dirty="0" smtClean="0"/>
              <a:t>Спасибо</a:t>
            </a:r>
            <a:r>
              <a:rPr lang="ru-RU" sz="4000" dirty="0" smtClean="0"/>
              <a:t>          </a:t>
            </a:r>
            <a:r>
              <a:rPr lang="ru-RU" sz="4400" dirty="0" smtClean="0"/>
              <a:t>за</a:t>
            </a:r>
            <a:r>
              <a:rPr lang="ru-RU" sz="4000" dirty="0" smtClean="0"/>
              <a:t> </a:t>
            </a:r>
            <a:r>
              <a:rPr lang="ru-RU" sz="4400" dirty="0" smtClean="0"/>
              <a:t>внимание.</a:t>
            </a:r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4968552" cy="3154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356" y="2492896"/>
            <a:ext cx="4500371" cy="4158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535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6048672" cy="266429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b="1" dirty="0" smtClean="0"/>
              <a:t>  Монотипия</a:t>
            </a:r>
            <a:r>
              <a:rPr lang="ru-RU" dirty="0"/>
              <a:t> - </a:t>
            </a:r>
            <a:r>
              <a:rPr lang="ru-RU" dirty="0" smtClean="0"/>
              <a:t>это </a:t>
            </a:r>
            <a:r>
              <a:rPr lang="ru-RU" dirty="0"/>
              <a:t>вид </a:t>
            </a:r>
            <a:r>
              <a:rPr lang="ru-RU" dirty="0" smtClean="0"/>
              <a:t>печатной графики.</a:t>
            </a:r>
            <a:r>
              <a:rPr lang="ru-RU" dirty="0"/>
              <a:t> 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  В </a:t>
            </a:r>
            <a:r>
              <a:rPr lang="ru-RU" dirty="0"/>
              <a:t>переводе с греческого языка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монотипия обозначает рисунок </a:t>
            </a:r>
          </a:p>
          <a:p>
            <a:pPr marL="45720" indent="0">
              <a:buNone/>
            </a:pPr>
            <a:r>
              <a:rPr lang="ru-RU" dirty="0" smtClean="0"/>
              <a:t>одного отпечатка. </a:t>
            </a:r>
          </a:p>
          <a:p>
            <a:pPr marL="45720" indent="0">
              <a:buNone/>
            </a:pPr>
            <a:r>
              <a:rPr lang="ru-RU" dirty="0" smtClean="0"/>
              <a:t>  Полученный </a:t>
            </a:r>
            <a:r>
              <a:rPr lang="ru-RU" dirty="0"/>
              <a:t>на </a:t>
            </a:r>
            <a:r>
              <a:rPr lang="ru-RU" dirty="0" smtClean="0"/>
              <a:t>бумаге</a:t>
            </a:r>
            <a:r>
              <a:rPr lang="ru-RU" dirty="0"/>
              <a:t> </a:t>
            </a:r>
            <a:r>
              <a:rPr lang="ru-RU" dirty="0" smtClean="0"/>
              <a:t>оттиск</a:t>
            </a:r>
            <a:r>
              <a:rPr lang="ru-RU" dirty="0"/>
              <a:t> 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всегда </a:t>
            </a:r>
            <a:r>
              <a:rPr lang="ru-RU" dirty="0"/>
              <a:t>бывает единственным, </a:t>
            </a:r>
            <a:r>
              <a:rPr lang="ru-RU" dirty="0" smtClean="0"/>
              <a:t>уникальным.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068960"/>
            <a:ext cx="4036986" cy="35558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789" y="3076141"/>
            <a:ext cx="3548248" cy="35558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067" y="702611"/>
            <a:ext cx="3501923" cy="168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548680"/>
            <a:ext cx="7488832" cy="5400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/>
              <a:t>Цель: </a:t>
            </a:r>
          </a:p>
          <a:p>
            <a:pPr marL="45720" indent="0">
              <a:buNone/>
            </a:pPr>
            <a:r>
              <a:rPr lang="ru-RU" sz="2400" dirty="0" smtClean="0"/>
              <a:t>Знакомство детей с нетрадиционной техникой рисования монотипией.  </a:t>
            </a:r>
          </a:p>
          <a:p>
            <a:endParaRPr lang="ru-RU" sz="2400" dirty="0"/>
          </a:p>
          <a:p>
            <a:pPr marL="45720" indent="0">
              <a:buNone/>
            </a:pPr>
            <a:r>
              <a:rPr lang="ru-RU" sz="2400" dirty="0" smtClean="0"/>
              <a:t>Задачи: </a:t>
            </a:r>
          </a:p>
          <a:p>
            <a:pPr marL="45720" indent="0">
              <a:buNone/>
            </a:pPr>
            <a:r>
              <a:rPr lang="ru-RU" sz="2400" dirty="0" smtClean="0"/>
              <a:t>Продолжать учить детей работать красками.</a:t>
            </a:r>
          </a:p>
          <a:p>
            <a:pPr marL="45720" indent="0">
              <a:buNone/>
            </a:pPr>
            <a:r>
              <a:rPr lang="ru-RU" sz="2400" dirty="0" smtClean="0"/>
              <a:t>Развивать фантазию и творческое воображение.</a:t>
            </a:r>
          </a:p>
          <a:p>
            <a:pPr marL="45720" indent="0">
              <a:buNone/>
            </a:pPr>
            <a:r>
              <a:rPr lang="ru-RU" sz="2400" dirty="0" smtClean="0"/>
              <a:t>Воспитывать интерес к творчеству.</a:t>
            </a:r>
          </a:p>
          <a:p>
            <a:pPr marL="45720" indent="0">
              <a:buNone/>
            </a:pPr>
            <a:r>
              <a:rPr lang="ru-RU" sz="2400" dirty="0" smtClean="0"/>
              <a:t>Вызывать эмоциональный отклик на результаты своего труда.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2704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013176"/>
            <a:ext cx="8250251" cy="158417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/>
              <a:t>При выполнения рисунков в технике монотипия для детей </a:t>
            </a:r>
            <a:r>
              <a:rPr lang="ru-RU" sz="2400" dirty="0" smtClean="0"/>
              <a:t>младшего </a:t>
            </a:r>
            <a:r>
              <a:rPr lang="ru-RU" sz="2400" dirty="0"/>
              <a:t>дошкольного возраста лучше использовать гуашь и бумагу </a:t>
            </a:r>
            <a:r>
              <a:rPr lang="ru-RU" sz="2400" dirty="0" smtClean="0"/>
              <a:t>белую </a:t>
            </a:r>
            <a:r>
              <a:rPr lang="ru-RU" sz="2400" dirty="0"/>
              <a:t>или </a:t>
            </a:r>
            <a:r>
              <a:rPr lang="ru-RU" sz="2400" dirty="0" smtClean="0"/>
              <a:t>тонированную.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20688"/>
            <a:ext cx="8363598" cy="403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44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5661248"/>
            <a:ext cx="7056784" cy="10801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dirty="0" smtClean="0"/>
              <a:t>Я выбрала для основы, на которую наносят краску,     обложки для тетрадок.                                                                                Они ровные, гладкие и легко моются.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04664"/>
            <a:ext cx="6768752" cy="507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52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691680" y="5661248"/>
            <a:ext cx="6048672" cy="6480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/>
              <a:t>Дети наносят краску кисточкой.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548680"/>
            <a:ext cx="3461168" cy="46681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548680"/>
            <a:ext cx="3461169" cy="466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41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64704"/>
            <a:ext cx="2088232" cy="459844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/>
              <a:t>Если необходимо добавить другой цвет, ребята моют кисточки в воде и протирают их тряпочкой.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48687"/>
            <a:ext cx="5040560" cy="501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74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16598" y="5157191"/>
            <a:ext cx="3939378" cy="150303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Когда рисунок готов,  на него сверху прикладывают лист бумаги и проглаживают.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98" y="260648"/>
            <a:ext cx="3571675" cy="476223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503630"/>
            <a:ext cx="4515355" cy="608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8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5373216"/>
            <a:ext cx="7344816" cy="129614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 smtClean="0"/>
              <a:t>Затем лист бумаги аккуратно подымают, придерживая основу.                                    Рисунок </a:t>
            </a:r>
            <a:r>
              <a:rPr lang="ru-RU" sz="2400" dirty="0"/>
              <a:t>в технике монотипии готов.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4686">
            <a:off x="683568" y="436912"/>
            <a:ext cx="3327834" cy="4437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2756">
            <a:off x="5076057" y="488010"/>
            <a:ext cx="3273828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43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2783</TotalTime>
  <Words>282</Words>
  <Application>Microsoft Office PowerPoint</Application>
  <PresentationFormat>Экран (4:3)</PresentationFormat>
  <Paragraphs>34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   Знакомство детей младшего дошкольного возраста с нетрадиционной техникой рисования.    Монотипия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Монотипия</dc:title>
  <dc:creator>Жукова Ирина Евгеньевна</dc:creator>
  <cp:lastModifiedBy>DNA7 X86</cp:lastModifiedBy>
  <cp:revision>42</cp:revision>
  <dcterms:created xsi:type="dcterms:W3CDTF">2018-11-24T13:24:00Z</dcterms:created>
  <dcterms:modified xsi:type="dcterms:W3CDTF">2018-12-23T13:20:13Z</dcterms:modified>
</cp:coreProperties>
</file>