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2"/>
  </p:notesMasterIdLst>
  <p:sldIdLst>
    <p:sldId id="299" r:id="rId2"/>
    <p:sldId id="303" r:id="rId3"/>
    <p:sldId id="305" r:id="rId4"/>
    <p:sldId id="311" r:id="rId5"/>
    <p:sldId id="312" r:id="rId6"/>
    <p:sldId id="313" r:id="rId7"/>
    <p:sldId id="316" r:id="rId8"/>
    <p:sldId id="318" r:id="rId9"/>
    <p:sldId id="323" r:id="rId10"/>
    <p:sldId id="339" r:id="rId11"/>
    <p:sldId id="342" r:id="rId12"/>
    <p:sldId id="359" r:id="rId13"/>
    <p:sldId id="343" r:id="rId14"/>
    <p:sldId id="360" r:id="rId15"/>
    <p:sldId id="345" r:id="rId16"/>
    <p:sldId id="361" r:id="rId17"/>
    <p:sldId id="346" r:id="rId18"/>
    <p:sldId id="362" r:id="rId19"/>
    <p:sldId id="347" r:id="rId20"/>
    <p:sldId id="363" r:id="rId21"/>
    <p:sldId id="364" r:id="rId22"/>
    <p:sldId id="352" r:id="rId23"/>
    <p:sldId id="353" r:id="rId24"/>
    <p:sldId id="365" r:id="rId25"/>
    <p:sldId id="354" r:id="rId26"/>
    <p:sldId id="366" r:id="rId27"/>
    <p:sldId id="357" r:id="rId28"/>
    <p:sldId id="368" r:id="rId29"/>
    <p:sldId id="306" r:id="rId30"/>
    <p:sldId id="33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33"/>
    <a:srgbClr val="E6CB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7250" autoAdjust="0"/>
  </p:normalViewPr>
  <p:slideViewPr>
    <p:cSldViewPr>
      <p:cViewPr varScale="1">
        <p:scale>
          <a:sx n="116" d="100"/>
          <a:sy n="116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F61AC-B5C6-494E-9D0E-11A49A3FBA36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7F1F1-5FBB-4A39-B99F-32D09C7467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489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7F1F1-5FBB-4A39-B99F-32D09C74678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7F1F1-5FBB-4A39-B99F-32D09C74678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7F1F1-5FBB-4A39-B99F-32D09C74678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4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Тетя в шляпе на плите </a:t>
            </a:r>
          </a:p>
          <a:p>
            <a:r>
              <a:rPr lang="ru-RU" sz="14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Суп готовит в животе. …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7F1F1-5FBB-4A39-B99F-32D09C74678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7F1F1-5FBB-4A39-B99F-32D09C74678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4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привале нам помог: 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Суп варил, картошку пёк. 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похода — он хорош, 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с собой не понесёшь. 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7F1F1-5FBB-4A39-B99F-32D09C74678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004.radikal.ru/i206/1009/51/18c98237c944t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004.radikal.ru/i206/1009/51/18c98237c944t.jp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004.radikal.ru/i206/1009/51/18c98237c944t.jpg" TargetMode="Externa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004.radikal.ru/i206/1009/51/18c98237c944t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004.radikal.ru/i206/1009/51/18c98237c944t.jpg" TargetMode="Externa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004.radikal.ru/i206/1009/51/18c98237c944t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004.radikal.ru/i206/1009/51/18c98237c944t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004.radikal.ru/i206/1009/51/18c98237c944t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004.radikal.ru/i206/1009/51/18c98237c944t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004.radikal.ru/i206/1009/51/18c98237c944t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004.radikal.ru/i206/1009/51/18c98237c944t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7" y="428604"/>
            <a:ext cx="8501123" cy="55721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66FF33"/>
                </a:solidFill>
              </a:rPr>
              <a:t>Совместная деятельность </a:t>
            </a:r>
          </a:p>
          <a:p>
            <a:pPr algn="ctr"/>
            <a:r>
              <a:rPr lang="ru-RU" sz="4000" b="1" dirty="0" smtClean="0"/>
              <a:t>в подготовительной к школе группе </a:t>
            </a:r>
            <a:endParaRPr lang="ru-RU" sz="60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«</a:t>
            </a:r>
            <a:r>
              <a:rPr lang="ru-RU" sz="6000" b="1" dirty="0" err="1" smtClean="0">
                <a:solidFill>
                  <a:srgbClr val="FFFF00"/>
                </a:solidFill>
              </a:rPr>
              <a:t>Незнайкины</a:t>
            </a:r>
            <a:r>
              <a:rPr lang="ru-RU" sz="6000" b="1" dirty="0" smtClean="0">
                <a:solidFill>
                  <a:srgbClr val="FFFF00"/>
                </a:solidFill>
              </a:rPr>
              <a:t> загадки»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Unbenannt-Scannen-4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07" r="1523"/>
          <a:stretch>
            <a:fillRect/>
          </a:stretch>
        </p:blipFill>
        <p:spPr bwMode="auto">
          <a:xfrm>
            <a:off x="928662" y="642918"/>
            <a:ext cx="7358113" cy="5267633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4" name="i-main-pic" descr="Картинка 4 из 36242">
            <a:hlinkClick r:id="rId3" tgtFrame="_blank"/>
          </p:cNvPr>
          <p:cNvPicPr/>
          <p:nvPr/>
        </p:nvPicPr>
        <p:blipFill>
          <a:blip r:embed="rId4"/>
          <a:srcRect t="36000" r="42553"/>
          <a:stretch>
            <a:fillRect/>
          </a:stretch>
        </p:blipFill>
        <p:spPr bwMode="auto">
          <a:xfrm>
            <a:off x="3929059" y="3357562"/>
            <a:ext cx="157163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Это маленькая крыша.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Поднимай её повыше! –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Будет не страшна тогда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С неба льющая вода!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/>
          </a:p>
        </p:txBody>
      </p:sp>
      <p:pic>
        <p:nvPicPr>
          <p:cNvPr id="1026" name="Picture 2" descr="D:\Мои документы\Мои рисунки\2b54d1de470d1dccc253ce3047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642918"/>
            <a:ext cx="6572296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Тетя в шляпе на плите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  Суп готовит в животе …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Мои документы\Мои рисунки\750938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1" y="-285776"/>
            <a:ext cx="7572396" cy="7572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57357" y="2285993"/>
            <a:ext cx="58579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На привале нам помог: 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Суп варил, картошку пёк. 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Для похода — он хорош, 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Но с собой не понесёшь. 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D:\Мои документы\Мои рисунки\Burn Ban Lifte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3FD"/>
              </a:clrFrom>
              <a:clrTo>
                <a:srgbClr val="FFF3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28605"/>
            <a:ext cx="7143800" cy="6009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Он почти как апельсин,</a:t>
            </a:r>
            <a:br>
              <a:rPr lang="ru-RU" sz="3600" b="1" dirty="0" smtClean="0"/>
            </a:br>
            <a:r>
              <a:rPr lang="ru-RU" sz="3600" b="1" dirty="0" smtClean="0"/>
              <a:t>С толстой кожей, сочный,</a:t>
            </a:r>
            <a:br>
              <a:rPr lang="ru-RU" sz="3600" b="1" dirty="0" smtClean="0"/>
            </a:br>
            <a:r>
              <a:rPr lang="ru-RU" sz="3600" b="1" dirty="0" smtClean="0"/>
              <a:t>Недостаток лишь один -</a:t>
            </a:r>
            <a:br>
              <a:rPr lang="ru-RU" sz="3600" b="1" dirty="0" smtClean="0"/>
            </a:br>
            <a:r>
              <a:rPr lang="ru-RU" sz="3600" b="1" dirty="0" smtClean="0"/>
              <a:t>Кислый очень, очень.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D:\Мои документы\Мои рисунки\Image-00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l="8074" t="8436" r="8498" b="10573"/>
          <a:stretch>
            <a:fillRect/>
          </a:stretch>
        </p:blipFill>
        <p:spPr bwMode="auto">
          <a:xfrm>
            <a:off x="1785919" y="928671"/>
            <a:ext cx="5572164" cy="4313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Познакомиться готов?</a:t>
            </a:r>
            <a:br>
              <a:rPr lang="ru-RU" sz="3600" b="1" dirty="0" smtClean="0"/>
            </a:br>
            <a:r>
              <a:rPr lang="ru-RU" sz="3600" b="1" dirty="0" smtClean="0"/>
              <a:t> Я бываю всех цветов. </a:t>
            </a:r>
            <a:br>
              <a:rPr lang="ru-RU" sz="3600" b="1" dirty="0" smtClean="0"/>
            </a:br>
            <a:r>
              <a:rPr lang="ru-RU" sz="3600" b="1" dirty="0" smtClean="0"/>
              <a:t> Ручки моешь? Очень мило, </a:t>
            </a:r>
            <a:br>
              <a:rPr lang="ru-RU" sz="3600" b="1" dirty="0" smtClean="0"/>
            </a:br>
            <a:r>
              <a:rPr lang="ru-RU" sz="3600" b="1" dirty="0" smtClean="0"/>
              <a:t> Значит, пригодиться...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i-main-pic" descr="Картинка 4 из 36242">
            <a:hlinkClick r:id="rId2" tgtFrame="_blank"/>
          </p:cNvPr>
          <p:cNvPicPr/>
          <p:nvPr/>
        </p:nvPicPr>
        <p:blipFill>
          <a:blip r:embed="rId3"/>
          <a:srcRect t="36000" r="42553"/>
          <a:stretch>
            <a:fillRect/>
          </a:stretch>
        </p:blipFill>
        <p:spPr bwMode="auto">
          <a:xfrm>
            <a:off x="2071671" y="357167"/>
            <a:ext cx="50006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://www.atopt.ru/assets/site/getimage.php?id=6179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7642">
            <a:off x="998295" y="1087769"/>
            <a:ext cx="4950536" cy="3295643"/>
          </a:xfrm>
          <a:prstGeom prst="rect">
            <a:avLst/>
          </a:prstGeom>
          <a:noFill/>
        </p:spPr>
      </p:pic>
      <p:pic>
        <p:nvPicPr>
          <p:cNvPr id="14340" name="Picture 4" descr="http://www.atopt.ru/assets/site/getimage.php?id=6179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1857364"/>
            <a:ext cx="4950536" cy="3295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Не хожу и не летаю,</a:t>
            </a:r>
            <a:br>
              <a:rPr lang="ru-RU" sz="3600" b="1" dirty="0" smtClean="0"/>
            </a:br>
            <a:r>
              <a:rPr lang="ru-RU" sz="3600" b="1" dirty="0" smtClean="0"/>
              <a:t>А попробуй догони!</a:t>
            </a:r>
            <a:br>
              <a:rPr lang="ru-RU" sz="3600" b="1" dirty="0" smtClean="0"/>
            </a:br>
            <a:r>
              <a:rPr lang="ru-RU" sz="3600" b="1" dirty="0" smtClean="0"/>
              <a:t>Я бываю золотая.</a:t>
            </a:r>
            <a:br>
              <a:rPr lang="ru-RU" sz="3600" b="1" dirty="0" smtClean="0"/>
            </a:br>
            <a:r>
              <a:rPr lang="ru-RU" sz="3600" b="1" dirty="0" smtClean="0"/>
              <a:t>Ну-ка, в сказку загляни!</a:t>
            </a:r>
          </a:p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ownloads\0_fbcb_b33529c7_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85728"/>
            <a:ext cx="4483100" cy="635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Закипит - исходит паром,</a:t>
            </a:r>
            <a:br>
              <a:rPr lang="ru-RU" sz="3600" b="1" dirty="0" smtClean="0"/>
            </a:br>
            <a:r>
              <a:rPr lang="ru-RU" sz="3600" b="1" dirty="0" smtClean="0"/>
              <a:t>И свистит, и пышет жаром,</a:t>
            </a:r>
            <a:br>
              <a:rPr lang="ru-RU" sz="3600" b="1" dirty="0" smtClean="0"/>
            </a:br>
            <a:r>
              <a:rPr lang="ru-RU" sz="3600" b="1" dirty="0" smtClean="0"/>
              <a:t>Крышкой брякает, стучит: - </a:t>
            </a:r>
            <a:br>
              <a:rPr lang="ru-RU" sz="3600" b="1" dirty="0" smtClean="0"/>
            </a:br>
            <a:r>
              <a:rPr lang="ru-RU" sz="3600" b="1" dirty="0" smtClean="0"/>
              <a:t>Эй! Сними меня! - кричит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ownloads\225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57166"/>
            <a:ext cx="5929355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Это что за Паренёк</a:t>
            </a:r>
            <a:br>
              <a:rPr lang="ru-RU" sz="3600" b="1" dirty="0" smtClean="0"/>
            </a:br>
            <a:r>
              <a:rPr lang="ru-RU" sz="3600" b="1" dirty="0" smtClean="0"/>
              <a:t>В золотой рубашке.</a:t>
            </a:r>
            <a:br>
              <a:rPr lang="ru-RU" sz="3600" b="1" dirty="0" smtClean="0"/>
            </a:br>
            <a:r>
              <a:rPr lang="ru-RU" sz="3600" b="1" dirty="0" smtClean="0"/>
              <a:t>Приглашает на чаёк</a:t>
            </a:r>
            <a:br>
              <a:rPr lang="ru-RU" sz="3600" b="1" dirty="0" smtClean="0"/>
            </a:br>
            <a:r>
              <a:rPr lang="ru-RU" sz="3600" b="1" dirty="0" smtClean="0"/>
              <a:t>Фарфоровые Чашки.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1\Downloads\809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285860"/>
            <a:ext cx="5953151" cy="3786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7866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Дом - стеклянный пузырек, </a:t>
            </a:r>
          </a:p>
          <a:p>
            <a:pPr algn="ctr"/>
            <a:r>
              <a:rPr lang="ru-RU" sz="3600" b="1" dirty="0" smtClean="0"/>
              <a:t>И живет в нем огонек.</a:t>
            </a:r>
          </a:p>
          <a:p>
            <a:pPr algn="ctr"/>
            <a:r>
              <a:rPr lang="ru-RU" sz="3600" b="1" dirty="0" smtClean="0"/>
              <a:t> Днем он спит, а как проснется - </a:t>
            </a:r>
          </a:p>
          <a:p>
            <a:pPr algn="ctr"/>
            <a:r>
              <a:rPr lang="ru-RU" sz="3600" b="1" dirty="0" smtClean="0"/>
              <a:t>Ярким пламенем зажжется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1\Downloads\MT8069-1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28584"/>
            <a:ext cx="4500595" cy="6529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 descr="Scan1000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357167"/>
            <a:ext cx="2215343" cy="3000895"/>
          </a:xfrm>
          <a:ln w="76200">
            <a:solidFill>
              <a:srgbClr val="00B0F0"/>
            </a:solidFill>
          </a:ln>
        </p:spPr>
      </p:pic>
      <p:pic>
        <p:nvPicPr>
          <p:cNvPr id="5" name="Рисунок 4" descr="Scan100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4"/>
          <a:stretch>
            <a:fillRect/>
          </a:stretch>
        </p:blipFill>
        <p:spPr bwMode="auto">
          <a:xfrm>
            <a:off x="6215075" y="357167"/>
            <a:ext cx="2286016" cy="3000395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Рисунок 5" descr="Scan100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571877"/>
            <a:ext cx="2105029" cy="2900368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7" name="Рисунок 6" descr="Scan1000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474"/>
          <a:stretch>
            <a:fillRect/>
          </a:stretch>
        </p:blipFill>
        <p:spPr bwMode="auto">
          <a:xfrm>
            <a:off x="6286512" y="3571877"/>
            <a:ext cx="2214579" cy="2928958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8" name="i-main-pic" descr="Картинка 4 из 36242">
            <a:hlinkClick r:id="rId6" tgtFrame="_blank"/>
          </p:cNvPr>
          <p:cNvPicPr/>
          <p:nvPr/>
        </p:nvPicPr>
        <p:blipFill>
          <a:blip r:embed="rId7"/>
          <a:srcRect t="36000" r="42553"/>
          <a:stretch>
            <a:fillRect/>
          </a:stretch>
        </p:blipFill>
        <p:spPr bwMode="auto">
          <a:xfrm>
            <a:off x="285721" y="1500174"/>
            <a:ext cx="2328836" cy="350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рапеция 8"/>
          <p:cNvSpPr/>
          <p:nvPr/>
        </p:nvSpPr>
        <p:spPr>
          <a:xfrm rot="10800000">
            <a:off x="2285984" y="3214686"/>
            <a:ext cx="842963" cy="428628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Unbenannt-Scannen-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98"/>
          <a:stretch>
            <a:fillRect/>
          </a:stretch>
        </p:blipFill>
        <p:spPr bwMode="auto">
          <a:xfrm>
            <a:off x="571472" y="642918"/>
            <a:ext cx="7813959" cy="5500726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5" name="i-main-pic" descr="Картинка 4 из 36242">
            <a:hlinkClick r:id="rId3" tgtFrame="_blank"/>
          </p:cNvPr>
          <p:cNvPicPr/>
          <p:nvPr/>
        </p:nvPicPr>
        <p:blipFill>
          <a:blip r:embed="rId4"/>
          <a:srcRect t="36000" r="42553"/>
          <a:stretch>
            <a:fillRect/>
          </a:stretch>
        </p:blipFill>
        <p:spPr bwMode="auto">
          <a:xfrm>
            <a:off x="7358083" y="4286256"/>
            <a:ext cx="157163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Хорда 8"/>
          <p:cNvSpPr/>
          <p:nvPr/>
        </p:nvSpPr>
        <p:spPr>
          <a:xfrm rot="12032674">
            <a:off x="5059359" y="930049"/>
            <a:ext cx="2114910" cy="2640446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рапеция 9"/>
          <p:cNvSpPr/>
          <p:nvPr/>
        </p:nvSpPr>
        <p:spPr>
          <a:xfrm rot="10800000">
            <a:off x="4286248" y="3643314"/>
            <a:ext cx="3214710" cy="928694"/>
          </a:xfrm>
          <a:prstGeom prst="trapezoid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 descr="Scan1000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357167"/>
            <a:ext cx="2215343" cy="3000895"/>
          </a:xfrm>
          <a:ln w="76200">
            <a:solidFill>
              <a:srgbClr val="00B0F0"/>
            </a:solidFill>
          </a:ln>
        </p:spPr>
      </p:pic>
      <p:pic>
        <p:nvPicPr>
          <p:cNvPr id="5" name="Рисунок 4" descr="Scan100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4"/>
          <a:stretch>
            <a:fillRect/>
          </a:stretch>
        </p:blipFill>
        <p:spPr bwMode="auto">
          <a:xfrm>
            <a:off x="6215075" y="357167"/>
            <a:ext cx="2286016" cy="3000395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Рисунок 5" descr="Scan100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571877"/>
            <a:ext cx="2105029" cy="2900368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7" name="Рисунок 6" descr="Scan1000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474"/>
          <a:stretch>
            <a:fillRect/>
          </a:stretch>
        </p:blipFill>
        <p:spPr bwMode="auto">
          <a:xfrm>
            <a:off x="6286512" y="3571877"/>
            <a:ext cx="2214579" cy="2928958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8" name="i-main-pic" descr="Картинка 4 из 36242">
            <a:hlinkClick r:id="rId6" tgtFrame="_blank"/>
          </p:cNvPr>
          <p:cNvPicPr/>
          <p:nvPr/>
        </p:nvPicPr>
        <p:blipFill>
          <a:blip r:embed="rId7"/>
          <a:srcRect t="36000" r="42553"/>
          <a:stretch>
            <a:fillRect/>
          </a:stretch>
        </p:blipFill>
        <p:spPr bwMode="auto">
          <a:xfrm>
            <a:off x="285721" y="1500174"/>
            <a:ext cx="2328836" cy="350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рапеция 8"/>
          <p:cNvSpPr/>
          <p:nvPr/>
        </p:nvSpPr>
        <p:spPr>
          <a:xfrm rot="10800000">
            <a:off x="7000892" y="6072206"/>
            <a:ext cx="842963" cy="428628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Unbenannt-Scannen-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642918"/>
            <a:ext cx="7715304" cy="5465702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5" name="i-main-pic" descr="Картинка 4 из 36242">
            <a:hlinkClick r:id="rId3" tgtFrame="_blank"/>
          </p:cNvPr>
          <p:cNvPicPr/>
          <p:nvPr/>
        </p:nvPicPr>
        <p:blipFill>
          <a:blip r:embed="rId4"/>
          <a:srcRect t="36000" r="42553"/>
          <a:stretch>
            <a:fillRect/>
          </a:stretch>
        </p:blipFill>
        <p:spPr bwMode="auto">
          <a:xfrm>
            <a:off x="7429521" y="4286256"/>
            <a:ext cx="157163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Unbenannt-Scannen-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714356"/>
            <a:ext cx="7643866" cy="5403989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5" name="i-main-pic" descr="Картинка 4 из 36242">
            <a:hlinkClick r:id="rId3" tgtFrame="_blank"/>
          </p:cNvPr>
          <p:cNvPicPr/>
          <p:nvPr/>
        </p:nvPicPr>
        <p:blipFill>
          <a:blip r:embed="rId4"/>
          <a:srcRect t="36000" r="42553"/>
          <a:stretch>
            <a:fillRect/>
          </a:stretch>
        </p:blipFill>
        <p:spPr bwMode="auto">
          <a:xfrm>
            <a:off x="7358083" y="4286256"/>
            <a:ext cx="157163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Unbenannt-Scannen-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4" b="3198"/>
          <a:stretch>
            <a:fillRect/>
          </a:stretch>
        </p:blipFill>
        <p:spPr bwMode="auto">
          <a:xfrm>
            <a:off x="642910" y="642918"/>
            <a:ext cx="8001055" cy="5554311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4" name="i-main-pic" descr="Картинка 4 из 36242">
            <a:hlinkClick r:id="rId3" tgtFrame="_blank"/>
          </p:cNvPr>
          <p:cNvPicPr/>
          <p:nvPr/>
        </p:nvPicPr>
        <p:blipFill>
          <a:blip r:embed="rId4"/>
          <a:srcRect t="36000" r="42553"/>
          <a:stretch>
            <a:fillRect/>
          </a:stretch>
        </p:blipFill>
        <p:spPr bwMode="auto">
          <a:xfrm>
            <a:off x="7572364" y="4419600"/>
            <a:ext cx="157163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Unbenannt-Scannen-3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813"/>
          <a:stretch>
            <a:fillRect/>
          </a:stretch>
        </p:blipFill>
        <p:spPr bwMode="auto">
          <a:xfrm>
            <a:off x="2500298" y="714356"/>
            <a:ext cx="4500594" cy="5301773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4" name="i-main-pic" descr="Картинка 4 из 36242">
            <a:hlinkClick r:id="rId3" tgtFrame="_blank"/>
          </p:cNvPr>
          <p:cNvPicPr/>
          <p:nvPr/>
        </p:nvPicPr>
        <p:blipFill>
          <a:blip r:embed="rId4"/>
          <a:srcRect t="36000" r="42553"/>
          <a:stretch>
            <a:fillRect/>
          </a:stretch>
        </p:blipFill>
        <p:spPr bwMode="auto">
          <a:xfrm>
            <a:off x="6286513" y="4214818"/>
            <a:ext cx="157163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Unbenannt-Scannen-4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714356"/>
            <a:ext cx="4429156" cy="5494587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4" name="i-main-pic" descr="Картинка 4 из 36242">
            <a:hlinkClick r:id="rId3" tgtFrame="_blank"/>
          </p:cNvPr>
          <p:cNvPicPr/>
          <p:nvPr/>
        </p:nvPicPr>
        <p:blipFill>
          <a:blip r:embed="rId4"/>
          <a:srcRect t="36000" r="42553"/>
          <a:stretch>
            <a:fillRect/>
          </a:stretch>
        </p:blipFill>
        <p:spPr bwMode="auto">
          <a:xfrm>
            <a:off x="5857885" y="4286256"/>
            <a:ext cx="157163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IM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6" t="5670" r="5212" b="3603"/>
          <a:stretch>
            <a:fillRect/>
          </a:stretch>
        </p:blipFill>
        <p:spPr bwMode="auto">
          <a:xfrm>
            <a:off x="3071802" y="571480"/>
            <a:ext cx="5214973" cy="5687875"/>
          </a:xfrm>
          <a:prstGeom prst="rect">
            <a:avLst/>
          </a:prstGeom>
          <a:noFill/>
          <a:ln w="76200" algn="in">
            <a:solidFill>
              <a:srgbClr val="99CCFF"/>
            </a:solidFill>
            <a:miter lim="800000"/>
            <a:headEnd/>
            <a:tailEnd/>
          </a:ln>
          <a:effectLst/>
        </p:spPr>
      </p:pic>
      <p:pic>
        <p:nvPicPr>
          <p:cNvPr id="4" name="i-main-pic" descr="Картинка 4 из 36242">
            <a:hlinkClick r:id="rId3" tgtFrame="_blank"/>
          </p:cNvPr>
          <p:cNvPicPr/>
          <p:nvPr/>
        </p:nvPicPr>
        <p:blipFill>
          <a:blip r:embed="rId4"/>
          <a:srcRect t="36000" r="42553"/>
          <a:stretch>
            <a:fillRect/>
          </a:stretch>
        </p:blipFill>
        <p:spPr bwMode="auto">
          <a:xfrm>
            <a:off x="571473" y="1785926"/>
            <a:ext cx="157163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</TotalTime>
  <Words>84</Words>
  <Application>Microsoft Office PowerPoint</Application>
  <PresentationFormat>Экран (4:3)</PresentationFormat>
  <Paragraphs>26</Paragraphs>
  <Slides>30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kjjy</dc:creator>
  <cp:lastModifiedBy>10-5</cp:lastModifiedBy>
  <cp:revision>79</cp:revision>
  <dcterms:created xsi:type="dcterms:W3CDTF">2012-07-21T09:50:07Z</dcterms:created>
  <dcterms:modified xsi:type="dcterms:W3CDTF">2018-12-21T15:12:40Z</dcterms:modified>
</cp:coreProperties>
</file>