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87" d="100"/>
          <a:sy n="87" d="100"/>
        </p:scale>
        <p:origin x="-13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AB095-C713-47FE-B581-2CD5185B5727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88500-166F-4641-B5BA-CF685A2E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861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77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2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1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8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1485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5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9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0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23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9642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3341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708920"/>
            <a:ext cx="7772400" cy="9928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Организм человека</a:t>
            </a:r>
            <a:br>
              <a:rPr lang="ru-RU" dirty="0" smtClean="0">
                <a:solidFill>
                  <a:schemeClr val="tx1">
                    <a:lumMod val="50000"/>
                  </a:schemeClr>
                </a:solidFill>
              </a:rPr>
            </a:br>
            <a:endParaRPr lang="ru-RU" b="1" spc="-3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504" y="6376300"/>
            <a:ext cx="1590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Nspotal.ru</a:t>
            </a:r>
            <a:endParaRPr lang="ru-RU" sz="2400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877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1340768"/>
            <a:ext cx="6758581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Организм состоит из частей – органов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но работать организму также по-</a:t>
            </a:r>
          </a:p>
          <a:p>
            <a:r>
              <a:rPr lang="ru-RU" sz="2800" dirty="0" err="1" smtClean="0"/>
              <a:t>могают</a:t>
            </a:r>
            <a:r>
              <a:rPr lang="ru-RU" sz="2800" dirty="0" smtClean="0"/>
              <a:t> системы органов.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59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75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Сердце       Печень      Пищевод     Лёгкие     Головной мозг     Желудок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Почки    Кишечник    Спинной мозг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383164" cy="601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959" y="566466"/>
            <a:ext cx="854224" cy="85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639852"/>
            <a:ext cx="648072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729591"/>
            <a:ext cx="567980" cy="53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439" y="700918"/>
            <a:ext cx="648072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142" y="664955"/>
            <a:ext cx="809600" cy="629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9" y="1440185"/>
            <a:ext cx="713461" cy="713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52" y="1440185"/>
            <a:ext cx="764704" cy="764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84" y="1578680"/>
            <a:ext cx="504055" cy="487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Заголовок 12"/>
          <p:cNvSpPr>
            <a:spLocks noGrp="1"/>
          </p:cNvSpPr>
          <p:nvPr>
            <p:ph type="title" idx="4294967295"/>
          </p:nvPr>
        </p:nvSpPr>
        <p:spPr>
          <a:xfrm>
            <a:off x="3027412" y="13629"/>
            <a:ext cx="7315200" cy="715962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Органы человека</a:t>
            </a:r>
            <a:endParaRPr lang="ru-RU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0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24944"/>
            <a:ext cx="7772400" cy="13620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СИСТЕМЫ ОРГАНОВ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8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73970"/>
            <a:ext cx="483012" cy="842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1916832"/>
            <a:ext cx="80313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Кровеносная система     Пищеварительная система      Нервная система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Опорно-двигательная     Моче-выделительная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27349"/>
            <a:ext cx="936104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69" y="918305"/>
            <a:ext cx="1154192" cy="1154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126360"/>
            <a:ext cx="777256" cy="77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126360"/>
            <a:ext cx="792088" cy="790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83" y="2244866"/>
            <a:ext cx="643942" cy="643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1\AppData\Local\Microsoft\Windows\INetCache\IE\952OM3T1\leg_PNG4788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33" y="2152778"/>
            <a:ext cx="480203" cy="725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14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535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1556792"/>
            <a:ext cx="3251211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СОСТОИТ ИЗ:</a:t>
            </a:r>
          </a:p>
          <a:p>
            <a:r>
              <a:rPr lang="ru-RU" dirty="0" smtClean="0"/>
              <a:t>СЕРДЦА</a:t>
            </a:r>
          </a:p>
          <a:p>
            <a:r>
              <a:rPr lang="ru-RU" smtClean="0"/>
              <a:t>КРОВЕНОСНЫХ СОСУДОВ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797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ерево зелёное трава">
  <a:themeElements>
    <a:clrScheme name="">
      <a:dk1>
        <a:srgbClr val="808080"/>
      </a:dk1>
      <a:lt1>
        <a:srgbClr val="FFFFFF"/>
      </a:lt1>
      <a:dk2>
        <a:srgbClr val="808080"/>
      </a:dk2>
      <a:lt2>
        <a:srgbClr val="005800"/>
      </a:lt2>
      <a:accent1>
        <a:srgbClr val="008000"/>
      </a:accent1>
      <a:accent2>
        <a:srgbClr val="00A400"/>
      </a:accent2>
      <a:accent3>
        <a:srgbClr val="FFFFFF"/>
      </a:accent3>
      <a:accent4>
        <a:srgbClr val="6C6C6C"/>
      </a:accent4>
      <a:accent5>
        <a:srgbClr val="AAC0AA"/>
      </a:accent5>
      <a:accent6>
        <a:srgbClr val="009400"/>
      </a:accent6>
      <a:hlink>
        <a:srgbClr val="33CC33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 зелёное трава</Template>
  <TotalTime>48</TotalTime>
  <Words>49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Дерево зелёное трава</vt:lpstr>
      <vt:lpstr>Организм человека </vt:lpstr>
      <vt:lpstr>Презентация PowerPoint</vt:lpstr>
      <vt:lpstr>Органы человека</vt:lpstr>
      <vt:lpstr>СИСТЕМЫ ОРГАНОВ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Организм человека</dc:title>
  <dc:creator>Михаил</dc:creator>
  <cp:lastModifiedBy>Семён</cp:lastModifiedBy>
  <cp:revision>7</cp:revision>
  <dcterms:created xsi:type="dcterms:W3CDTF">2018-12-23T07:16:41Z</dcterms:created>
  <dcterms:modified xsi:type="dcterms:W3CDTF">2018-12-23T10:01:12Z</dcterms:modified>
</cp:coreProperties>
</file>