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7" r:id="rId11"/>
    <p:sldId id="268" r:id="rId12"/>
    <p:sldId id="269" r:id="rId13"/>
    <p:sldId id="282" r:id="rId14"/>
    <p:sldId id="277" r:id="rId15"/>
    <p:sldId id="270" r:id="rId16"/>
    <p:sldId id="264" r:id="rId17"/>
    <p:sldId id="271" r:id="rId18"/>
    <p:sldId id="265" r:id="rId19"/>
    <p:sldId id="272" r:id="rId20"/>
    <p:sldId id="278" r:id="rId21"/>
    <p:sldId id="280" r:id="rId22"/>
    <p:sldId id="281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91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0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14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7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3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64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97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2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38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9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16CB8-F391-4A93-9073-FEBDD8EB2355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76CB-0622-4CC7-A37B-2EF2FEA0B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1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20112"/>
            <a:ext cx="9216008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792" y="5664558"/>
            <a:ext cx="811751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Фотоотчет детско – родительского спортивного клуба «Занимаемся вместе»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332" y="489357"/>
            <a:ext cx="84604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Спортивный праздник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“Папа, мама, я  - спортивная семья!”</a:t>
            </a:r>
            <a:endParaRPr lang="ru-RU" sz="3600" dirty="0"/>
          </a:p>
        </p:txBody>
      </p:sp>
      <p:pic>
        <p:nvPicPr>
          <p:cNvPr id="1026" name="Picture 2" descr="C:\Users\Аня\Desktop\Папа мама я  спортивная семья\_DSC053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46" t="26289" b="6326"/>
          <a:stretch/>
        </p:blipFill>
        <p:spPr bwMode="auto">
          <a:xfrm>
            <a:off x="1674890" y="1579753"/>
            <a:ext cx="5866228" cy="4107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00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 descr="F:\Папа мама я  спортивная семья\_DSC054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b="3507"/>
          <a:stretch/>
        </p:blipFill>
        <p:spPr bwMode="auto">
          <a:xfrm>
            <a:off x="713353" y="548680"/>
            <a:ext cx="7531056" cy="5081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8599" y="55172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Кто из вас не знает скуки? Кто здесь мастер на все руки? Сейчас понарошку посадим мы «картошку»!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18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42" name="Picture 2" descr="F:\Папа мама я  спортивная семья\_DSC056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9"/>
          <a:stretch/>
        </p:blipFill>
        <p:spPr bwMode="auto">
          <a:xfrm>
            <a:off x="527647" y="589663"/>
            <a:ext cx="8064896" cy="5643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603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266" name="Picture 2" descr="F:\Папа мама я  спортивная семья\_DSC057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4" t="11247" r="12616" b="16444"/>
          <a:stretch/>
        </p:blipFill>
        <p:spPr bwMode="auto">
          <a:xfrm>
            <a:off x="1148743" y="620688"/>
            <a:ext cx="684651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58599" y="55172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сть у нас весёлый мячи, посмотрите, как он скачет!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Если нету потолка, скачет он под облака!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623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290" name="Picture 2" descr="F:\Папа мама я  спортивная семья\_DSC059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6" t="10130" b="2793"/>
          <a:stretch/>
        </p:blipFill>
        <p:spPr bwMode="auto">
          <a:xfrm>
            <a:off x="756649" y="548680"/>
            <a:ext cx="7668796" cy="5092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8599" y="55172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ледующее задание – «мешки»! Прыгай дальше всех вперёд и команда приз возьмёт!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82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314" name="Picture 2" descr="F:\Папа мама я  спортивная семья\_DSC06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6"/>
          <a:stretch/>
        </p:blipFill>
        <p:spPr bwMode="auto">
          <a:xfrm>
            <a:off x="610194" y="653077"/>
            <a:ext cx="7923609" cy="5516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667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2134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338" name="Picture 2" descr="F:\Папа мама я  спортивная семья\_DSC063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2"/>
          <a:stretch/>
        </p:blipFill>
        <p:spPr bwMode="auto">
          <a:xfrm>
            <a:off x="654162" y="487184"/>
            <a:ext cx="7812360" cy="5445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27894" y="5955157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Смешанная эстафета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36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11658" y="-17862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362" name="Picture 2" descr="F:\Папа мама я  спортивная семья\_DSC066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9" t="12776"/>
          <a:stretch/>
        </p:blipFill>
        <p:spPr bwMode="auto">
          <a:xfrm>
            <a:off x="822596" y="645553"/>
            <a:ext cx="7475491" cy="5103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7894" y="5724324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одит , бродит по дорожке весёлая «сороконожка!»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65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386" name="Picture 2" descr="F:\Папа мама я  спортивная семья\_DSC066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6"/>
          <a:stretch/>
        </p:blipFill>
        <p:spPr bwMode="auto">
          <a:xfrm>
            <a:off x="553654" y="679350"/>
            <a:ext cx="8036692" cy="5557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923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72008" y="-1279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048414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«Лягушка – путешественница!»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Picture 2" descr="F:\Папа мама я  спортивная семья\Рисунок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20" y="521905"/>
            <a:ext cx="7941526" cy="5532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118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5301208"/>
            <a:ext cx="842493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Внимание! Внимание! Полёт на прутике! Дрожать нельзя, падать нельзя, висеть можно, только осторожно!</a:t>
            </a:r>
            <a:endParaRPr lang="ru-RU" sz="2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Picture 2" descr="F:\Папа мама я  спортивная семья\Рисунок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2"/>
          <a:stretch/>
        </p:blipFill>
        <p:spPr bwMode="auto">
          <a:xfrm>
            <a:off x="673432" y="548680"/>
            <a:ext cx="7653119" cy="4906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52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315415"/>
            <a:ext cx="9144000" cy="7173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7171" y="5483702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спортивную площадку приглашаем всех мы вас, праздник спорта и здоровья начинаем мы сейчас!</a:t>
            </a:r>
            <a:endParaRPr lang="ru-RU" sz="2400" dirty="0"/>
          </a:p>
        </p:txBody>
      </p:sp>
      <p:pic>
        <p:nvPicPr>
          <p:cNvPr id="1026" name="Picture 2" descr="F:\Папа мама я  спортивная семья\_DSC04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94" y="332656"/>
            <a:ext cx="7734958" cy="51510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472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47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835696" y="5877272"/>
            <a:ext cx="6048672" cy="651532"/>
          </a:xfrm>
        </p:spPr>
        <p:txBody>
          <a:bodyPr>
            <a:norm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ставшие, но счастливые!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9458" name="Picture 2" descr="F:\Папа мама я  спортивная семья\_DSC06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7" y="692696"/>
            <a:ext cx="7738312" cy="5153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471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482" name="Picture 2" descr="F:\Папа мама я  спортивная семья\_DSC07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67" y="601681"/>
            <a:ext cx="7677179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8064896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Самая приятная часть соревнований!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Церемония награждения!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542863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506" name="Picture 2" descr="F:\Папа мама я  спортивная семья\_DSC07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00" y="675004"/>
            <a:ext cx="7956799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12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71543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2530" name="Picture 2" descr="F:\Папа мама я  спортивная семья\_DSC07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7" t="19012" r="8671"/>
          <a:stretch/>
        </p:blipFill>
        <p:spPr bwMode="auto">
          <a:xfrm>
            <a:off x="448345" y="620688"/>
            <a:ext cx="8156103" cy="5047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5661248"/>
            <a:ext cx="7839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Мы команда хоть куда! В спорте все мы мастера!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Любим бегать мяч гонять! За победу воевать!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4510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1393" y="5733256"/>
            <a:ext cx="8271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Команды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 флаг «Смирно!»</a:t>
            </a:r>
            <a:endParaRPr lang="ru-RU" sz="2800" dirty="0"/>
          </a:p>
        </p:txBody>
      </p:sp>
      <p:pic>
        <p:nvPicPr>
          <p:cNvPr id="2051" name="Picture 3" descr="F:\Папа мама я  спортивная семья\_DSC046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" b="8085"/>
          <a:stretch/>
        </p:blipFill>
        <p:spPr bwMode="auto">
          <a:xfrm>
            <a:off x="569642" y="476672"/>
            <a:ext cx="8072426" cy="5113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53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9090" y="5517232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/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Быстро бегай, ловко прыгай, кувыркайся, а пока всем поднимет настроение АЭРОБИКА!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 descr="F:\Папа мама я  спортивная семья\_DSC048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74" t="6507" r="6251" b="1960"/>
          <a:stretch/>
        </p:blipFill>
        <p:spPr bwMode="auto">
          <a:xfrm>
            <a:off x="323528" y="571507"/>
            <a:ext cx="8146442" cy="5081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91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31335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098" name="Picture 2" descr="F:\Папа мама я  спортивная семья\_DSC049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4451" r="10915" b="4058"/>
          <a:stretch/>
        </p:blipFill>
        <p:spPr bwMode="auto">
          <a:xfrm>
            <a:off x="361388" y="576776"/>
            <a:ext cx="8318978" cy="5892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8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321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Стоять на месте просто смех, для нас милей конечно бег, вот ребята вам мячи, тренируйтесь силачи. Кто быстрей его снесет- приз команде принесёт.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 descr="F:\Папа мама я  спортивная семья\_DSC049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4" b="5802"/>
          <a:stretch/>
        </p:blipFill>
        <p:spPr bwMode="auto">
          <a:xfrm>
            <a:off x="871841" y="548680"/>
            <a:ext cx="7338356" cy="4923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1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-69094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 descr="F:\Папа мама я  спортивная семья\_DSC05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95" b="4959"/>
          <a:stretch/>
        </p:blipFill>
        <p:spPr bwMode="auto">
          <a:xfrm>
            <a:off x="528132" y="620797"/>
            <a:ext cx="7949548" cy="5678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204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769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70" name="Picture 2" descr="F:\Папа мама я  спортивная семья\_DSC051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4" b="6420"/>
          <a:stretch/>
        </p:blipFill>
        <p:spPr bwMode="auto">
          <a:xfrm>
            <a:off x="731512" y="620688"/>
            <a:ext cx="7719070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8599" y="55172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ля занятий, как известно обруч нам необходим и красиво, и полезно упражнения делать с ним.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73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ня\Desktop\семинар\TARJETA EFECTOS-borde (1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" t="3517" r="1442" b="2187"/>
          <a:stretch/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4" name="Picture 2" descr="F:\Папа мама я  спортивная семья\_DSC052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" t="7977" r="10879" b="2353"/>
          <a:stretch/>
        </p:blipFill>
        <p:spPr bwMode="auto">
          <a:xfrm>
            <a:off x="510330" y="696680"/>
            <a:ext cx="8087276" cy="5612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061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231</Words>
  <Application>Microsoft Office PowerPoint</Application>
  <PresentationFormat>Экран (4:3)</PresentationFormat>
  <Paragraphs>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Стоять на месте просто смех, для нас милей конечно бег, вот ребята вам мячи, тренируйтесь силачи. Кто быстрей его снесет- приз команде принесёт.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Уставшие, но счастливые!</vt:lpstr>
      <vt:lpstr>Самая приятная часть соревнований! Церемония награждения!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Аня</cp:lastModifiedBy>
  <cp:revision>80</cp:revision>
  <dcterms:created xsi:type="dcterms:W3CDTF">2017-04-14T11:39:41Z</dcterms:created>
  <dcterms:modified xsi:type="dcterms:W3CDTF">2018-11-26T16:18:54Z</dcterms:modified>
</cp:coreProperties>
</file>