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6477000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Comic Sans MS" pitchFamily="66" charset="0"/>
              </a:rPr>
              <a:t>Письмо как вид деятельности</a:t>
            </a:r>
            <a:endParaRPr lang="ru-RU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264" y="4429133"/>
            <a:ext cx="2495536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: Мельникова А.Р.</a:t>
            </a:r>
          </a:p>
          <a:p>
            <a:endParaRPr lang="ru-RU" dirty="0"/>
          </a:p>
        </p:txBody>
      </p:sp>
      <p:pic>
        <p:nvPicPr>
          <p:cNvPr id="4" name="Рисунок 3" descr="7ee932e80b20d0f301c41a61fb4638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285992"/>
            <a:ext cx="5429256" cy="36433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Операции процесса письма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по</a:t>
            </a:r>
            <a:r>
              <a:rPr lang="ru-RU" dirty="0" smtClean="0"/>
              <a:t>  </a:t>
            </a:r>
            <a:r>
              <a:rPr lang="ru-RU" b="1" dirty="0" smtClean="0">
                <a:solidFill>
                  <a:schemeClr val="tx1"/>
                </a:solidFill>
              </a:rPr>
              <a:t>А.Н. Леонтьеву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 </a:t>
            </a:r>
            <a:r>
              <a:rPr lang="ru-RU" u="sng" dirty="0" smtClean="0"/>
              <a:t>символическое обозначение звуков речи;</a:t>
            </a:r>
          </a:p>
          <a:p>
            <a:pPr fontAlgn="base"/>
            <a:r>
              <a:rPr lang="ru-RU" dirty="0" smtClean="0"/>
              <a:t>· </a:t>
            </a:r>
            <a:r>
              <a:rPr lang="ru-RU" u="sng" dirty="0" smtClean="0"/>
              <a:t>моделирование звуковой структуры слова с помощью графических символов;</a:t>
            </a:r>
          </a:p>
          <a:p>
            <a:pPr fontAlgn="base"/>
            <a:r>
              <a:rPr lang="ru-RU" dirty="0" smtClean="0"/>
              <a:t>· </a:t>
            </a:r>
            <a:r>
              <a:rPr lang="ru-RU" u="sng" dirty="0" smtClean="0"/>
              <a:t>графо - моторные операции.</a:t>
            </a:r>
          </a:p>
          <a:p>
            <a:pPr fontAlgn="base"/>
            <a:r>
              <a:rPr lang="ru-RU" dirty="0" smtClean="0"/>
              <a:t>Каждая из них является как бы самостоятельным навыком. Буквенное обозначения фонем, формируется на основе фонематического восприятия и языкового сознания.</a:t>
            </a:r>
          </a:p>
          <a:p>
            <a:endParaRPr lang="ru-RU" dirty="0"/>
          </a:p>
        </p:txBody>
      </p:sp>
      <p:pic>
        <p:nvPicPr>
          <p:cNvPr id="4" name="Рисунок 3" descr="aleksej-nikolaevich-leontev-3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9799" y="0"/>
            <a:ext cx="1534201" cy="20002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Заключение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42984"/>
            <a:ext cx="8766048" cy="5500726"/>
          </a:xfrm>
        </p:spPr>
        <p:txBody>
          <a:bodyPr>
            <a:normAutofit fontScale="25000" lnSpcReduction="20000"/>
          </a:bodyPr>
          <a:lstStyle/>
          <a:p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Письмо – сознательно осваиваемый вид речевой деятельности. 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 функциональную систему «письмо» в качестве компонентов входят операции, формирующиеся в различном возрасте и развивающиеся неравномерно. 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Овладение письмом происходит поэтапно. Начальный этап предполагает овладение техническими предпосылками письма. 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Человек стремится освоить письменную речь, когда у него для этого сформирован мотив. Освоение любой деятельности без сформированной мотивации малоуспешно. Следовательно, невозможно научить грамотно писать того, кто не считает грамотность необходимым условием языковой компетенции. 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Ребенка целесообразно обучать письму в период, когда он достиг психофизиологической готовности.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/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какой-либо из указанных функций может вызвать нарушение процесса овладения письмом,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дисграфию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60267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План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Особенности, </a:t>
            </a:r>
          </a:p>
          <a:p>
            <a:r>
              <a:rPr lang="ru-RU" dirty="0" smtClean="0"/>
              <a:t>структура, </a:t>
            </a:r>
          </a:p>
          <a:p>
            <a:r>
              <a:rPr lang="ru-RU" dirty="0" smtClean="0"/>
              <a:t>операции процесса письма.</a:t>
            </a:r>
          </a:p>
          <a:p>
            <a:endParaRPr lang="ru-RU" dirty="0"/>
          </a:p>
        </p:txBody>
      </p:sp>
      <p:pic>
        <p:nvPicPr>
          <p:cNvPr id="4" name="Рисунок 3" descr="68a36d9f-9485-4a96-9ab9-5a35181fd0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214686"/>
            <a:ext cx="6715140" cy="34051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071546"/>
            <a:ext cx="8153400" cy="5024454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/>
              <a:t>Согласно общепринятому определению, письмо - знаковая система фиксации речи, позволяющая с помощью начертательных (графических) элементов передавать речевую информацию на расстоянии и закреплять её во времени.</a:t>
            </a:r>
          </a:p>
          <a:p>
            <a:r>
              <a:rPr lang="ru-RU" dirty="0" smtClean="0"/>
              <a:t>Устная речь формируется первой, в то время как письменная использует все ее готовые механизмы, совершенствуя и значительно усложняя их, присоединяя к ним новые механизмы, специфичные для новой формы выражения языка.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66"/>
            <a:ext cx="87868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Письмо – это сознательная форма речевой деятельности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500174"/>
            <a:ext cx="8153400" cy="5072098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Дети в своей устной речи, не всегда способны передать всю необходимую информацию, используя только языковые средства, и дополняют речевое высказывание мимико-пантомимическими жестами, опираясь на непосредственный бытовой контекст, известный как говорящему, так и слушающему. И если устная речь развивается в процессе практического общения ребенка со взрослыми, то овладение письменной речью требует обучения, последовательного осознания всего процесса. Для говорящего ребенка на первом плане стоит содержание его речи, а ребенок, которому нужно написать слово, всегда имеет дело прежде всего со звуками, из которых состоит слово, и с теми буквами, с помощью которых он должен его написать. Фактически, детям в процессе освоения письменной речи приходится овладевать стилистически новым жанром построения высказываний.</a:t>
            </a:r>
          </a:p>
          <a:p>
            <a:pPr fontAlgn="base"/>
            <a:r>
              <a:rPr lang="ru-RU" dirty="0" smtClean="0"/>
              <a:t>Письменная же речь представляет собой не только фиксацию содержательной стороны речи с помощью специальных графических знаков, но и в обязательном порядке предполагает создание программы высказывания письменного текста, то есть порождения речи на письме.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Письмо, характеризуется трехчастной структурой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 smtClean="0"/>
              <a:t>побудительно-мотивационной</a:t>
            </a:r>
            <a:r>
              <a:rPr lang="ru-RU" dirty="0" smtClean="0"/>
              <a:t>(появляется мотив, который выступает в виде потребности, желания вступить в общение, что-то передать письменно, сообщить какую-либо информацию)</a:t>
            </a:r>
          </a:p>
          <a:p>
            <a:r>
              <a:rPr lang="ru-RU" dirty="0" smtClean="0"/>
              <a:t> </a:t>
            </a:r>
            <a:r>
              <a:rPr lang="ru-RU" u="sng" dirty="0" smtClean="0"/>
              <a:t>аналитико-синтетической</a:t>
            </a:r>
            <a:r>
              <a:rPr lang="ru-RU" dirty="0" smtClean="0"/>
              <a:t>(формируется само высказывание. )</a:t>
            </a:r>
          </a:p>
          <a:p>
            <a:r>
              <a:rPr lang="ru-RU" u="sng" dirty="0" smtClean="0"/>
              <a:t>  Исполнительная часть </a:t>
            </a:r>
            <a:r>
              <a:rPr lang="ru-RU" dirty="0" smtClean="0"/>
              <a:t>письменной речи как деятельности реализуется в фиксации продукта с помощью графических знаков – письменного текста.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Одной из сложнейших операций процесса письма является анализ звуковой структуры слова. Чтобы правильно написать слово, надо определить его звуковую структуру, последовательность и место каждого звука. Звуковой анализ слова осуществляется совместной деятельностью речеслухового и </a:t>
            </a:r>
            <a:r>
              <a:rPr lang="ru-RU" dirty="0" err="1" smtClean="0"/>
              <a:t>речедвигательного</a:t>
            </a:r>
            <a:r>
              <a:rPr lang="ru-RU" dirty="0" smtClean="0"/>
              <a:t> анализаторов.</a:t>
            </a:r>
            <a:endParaRPr lang="ru-RU" dirty="0"/>
          </a:p>
        </p:txBody>
      </p:sp>
      <p:pic>
        <p:nvPicPr>
          <p:cNvPr id="4" name="Рисунок 3" descr="slide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786322"/>
            <a:ext cx="2428892" cy="17144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Различают письмо и письменную речь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лингвистике </a:t>
            </a:r>
            <a:r>
              <a:rPr lang="ru-RU" u="sng" dirty="0" smtClean="0"/>
              <a:t>под письмом </a:t>
            </a:r>
            <a:r>
              <a:rPr lang="ru-RU" dirty="0" smtClean="0"/>
              <a:t>понимается графическая система как одна из форм плана выражения. </a:t>
            </a:r>
          </a:p>
          <a:p>
            <a:r>
              <a:rPr lang="ru-RU" u="sng" dirty="0" smtClean="0"/>
              <a:t>Под письменной речью </a:t>
            </a:r>
            <a:r>
              <a:rPr lang="ru-RU" dirty="0" smtClean="0"/>
              <a:t>– книжный стиль речи. </a:t>
            </a:r>
          </a:p>
          <a:p>
            <a:r>
              <a:rPr lang="ru-RU" dirty="0" smtClean="0"/>
              <a:t>В психологии письмо рассматривается как сложный процесс, в котором происходит соотношение речевых звуков, букв и производимых человеком </a:t>
            </a:r>
            <a:r>
              <a:rPr lang="ru-RU" dirty="0" err="1" smtClean="0"/>
              <a:t>речедвижений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Операции процесса письма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по А.Р. </a:t>
            </a:r>
            <a:r>
              <a:rPr lang="ru-RU" b="1" dirty="0" err="1" smtClean="0">
                <a:solidFill>
                  <a:schemeClr val="tx1"/>
                </a:solidFill>
              </a:rPr>
              <a:t>Лурия</a:t>
            </a:r>
            <a:r>
              <a:rPr lang="ru-RU" b="1" dirty="0" smtClean="0"/>
              <a:t> 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Письмо начинается с побуждения, мотива, задачи. </a:t>
            </a:r>
          </a:p>
          <a:p>
            <a:r>
              <a:rPr lang="ru-RU" dirty="0" smtClean="0"/>
              <a:t>анализ звуковой структуры слова. </a:t>
            </a:r>
          </a:p>
          <a:p>
            <a:r>
              <a:rPr lang="ru-RU" dirty="0" smtClean="0"/>
              <a:t>соотнесение выделенной из слова фонемы с определенным зрительным образом буквы, которая должна быть </a:t>
            </a:r>
            <a:r>
              <a:rPr lang="ru-RU" dirty="0" err="1" smtClean="0"/>
              <a:t>отдифференцирована</a:t>
            </a:r>
            <a:r>
              <a:rPr lang="ru-RU" dirty="0" smtClean="0"/>
              <a:t> от всех других, особенно от сходных графически.</a:t>
            </a:r>
          </a:p>
          <a:p>
            <a:r>
              <a:rPr lang="ru-RU" dirty="0" smtClean="0"/>
              <a:t>моторная операция процесса письма — воспроизведение с помощью движений руки зрительного образа буквы. Одновременно с движением руки осуществляется кинестетический контроль. </a:t>
            </a:r>
            <a:endParaRPr lang="ru-RU" dirty="0"/>
          </a:p>
        </p:txBody>
      </p:sp>
      <p:pic>
        <p:nvPicPr>
          <p:cNvPr id="4" name="Рисунок 3" descr="alexander-luria-russian-psychologi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0"/>
            <a:ext cx="1928794" cy="157161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167</TotalTime>
  <Words>416</Words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Письмо как вид деятельности</vt:lpstr>
      <vt:lpstr>План</vt:lpstr>
      <vt:lpstr>Слайд 3</vt:lpstr>
      <vt:lpstr>Слайд 4</vt:lpstr>
      <vt:lpstr>Слайд 5</vt:lpstr>
      <vt:lpstr>Письмо, характеризуется трехчастной структурой</vt:lpstr>
      <vt:lpstr>Слайд 7</vt:lpstr>
      <vt:lpstr>Различают письмо и письменную речь</vt:lpstr>
      <vt:lpstr>Операции процесса письма  по А.Р. Лурия </vt:lpstr>
      <vt:lpstr>Операции процесса письма  по  А.Н. Леонтьеву</vt:lpstr>
      <vt:lpstr>Заключение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как вид деятельности</dc:title>
  <dc:creator>Poma</dc:creator>
  <cp:lastModifiedBy>Poma</cp:lastModifiedBy>
  <cp:revision>19</cp:revision>
  <dcterms:created xsi:type="dcterms:W3CDTF">2018-12-07T17:14:56Z</dcterms:created>
  <dcterms:modified xsi:type="dcterms:W3CDTF">2018-12-23T14:01:17Z</dcterms:modified>
</cp:coreProperties>
</file>