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5" r:id="rId8"/>
    <p:sldId id="266" r:id="rId9"/>
    <p:sldId id="272" r:id="rId10"/>
    <p:sldId id="274" r:id="rId11"/>
    <p:sldId id="276" r:id="rId12"/>
    <p:sldId id="279" r:id="rId13"/>
    <p:sldId id="280" r:id="rId14"/>
    <p:sldId id="28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78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6949A-4C1C-4BA5-A66B-208E88DB0731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93E8-8DB1-424C-96E5-5590035A93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914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6949A-4C1C-4BA5-A66B-208E88DB0731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93E8-8DB1-424C-96E5-5590035A93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411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6949A-4C1C-4BA5-A66B-208E88DB0731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93E8-8DB1-424C-96E5-5590035A93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440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6949A-4C1C-4BA5-A66B-208E88DB0731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93E8-8DB1-424C-96E5-5590035A93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31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6949A-4C1C-4BA5-A66B-208E88DB0731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93E8-8DB1-424C-96E5-5590035A93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25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6949A-4C1C-4BA5-A66B-208E88DB0731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93E8-8DB1-424C-96E5-5590035A93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798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6949A-4C1C-4BA5-A66B-208E88DB0731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93E8-8DB1-424C-96E5-5590035A93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719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6949A-4C1C-4BA5-A66B-208E88DB0731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93E8-8DB1-424C-96E5-5590035A93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949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6949A-4C1C-4BA5-A66B-208E88DB0731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93E8-8DB1-424C-96E5-5590035A93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821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6949A-4C1C-4BA5-A66B-208E88DB0731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93E8-8DB1-424C-96E5-5590035A93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099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6949A-4C1C-4BA5-A66B-208E88DB0731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93E8-8DB1-424C-96E5-5590035A93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597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6949A-4C1C-4BA5-A66B-208E88DB0731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B793E8-8DB1-424C-96E5-5590035A93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13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Поэтапное рисование животных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учителя начальных классов Глазковой Марины Алексеевны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482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3528392" cy="6480720"/>
          </a:xfrm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Корова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Животные, которые живут рядом с человеком, называются домашними животными. К ним относится корова. Голова у коровы маленькая, а туловище очень большое. Оно соединяется с головой широкой и крупной шеей. У коровы есть рога.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437112"/>
            <a:ext cx="8229600" cy="216024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8434" name="Picture 2" descr="рисова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92696"/>
            <a:ext cx="4952418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156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3528392" cy="6480720"/>
          </a:xfrm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Свинья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Обратим внимание, какое у свиньи толстое туловище. Оно овальное, хвостик крючком, ножки маленькие, а голова с туловищем составляет единое целое, выступает только пятачок — нос свиньи.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437112"/>
            <a:ext cx="8229600" cy="216024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482" name="Picture 2" descr="рисова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548680"/>
            <a:ext cx="4853220" cy="5612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7043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3528392" cy="6480720"/>
          </a:xfrm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Лошадь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Попробуем нарисовать лошадь. Сначала нужно расчертить листок, как показано на схеме № 1, затем по схеме № 2 вычертить все изгибы туловища лошади, ноги, уши, хвост. В схеме № 3 уже законченный рисунок лошади</a:t>
            </a:r>
            <a:r>
              <a:rPr lang="ru-RU" sz="1800" dirty="0"/>
              <a:t>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437112"/>
            <a:ext cx="8229600" cy="216024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3554" name="Picture 2" descr="рисова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035" y="188640"/>
            <a:ext cx="5062967" cy="6465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783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3528392" cy="6480720"/>
          </a:xfrm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Собака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Прежде чем рисовать собаку, подумаем, как расположить рисунок: вертикально или горизонтально. Наклонной линией нужно сначала наметить наклон туловища собаки. Затем тремя овалами обозначить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еѐ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тело. Верхний овал — это голова, нижний овал — само туловище и средний (поперечный) овал — верхняя часть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еѐ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лап. Далее нужно наметить другие части тела собаки — сами лапы и хвост. Уши рисуют треугольниками. Нижнюю часть лап закругляют.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437112"/>
            <a:ext cx="8229600" cy="216024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4578" name="Picture 2" descr="рисова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764704"/>
            <a:ext cx="4788044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69372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3528392" cy="6480720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Кошка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Кошка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рисуется так же, как и собака, — тремя овалами. Уши у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неѐ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тоже треугольные, но, в отличие от собачьих, расположены дальше одно от другого.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437112"/>
            <a:ext cx="8229600" cy="216024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5602" name="Picture 2" descr="рисова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3603" y="278369"/>
            <a:ext cx="5189996" cy="5904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2049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3384376" cy="6480720"/>
          </a:xfrm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Слон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Художники, которые изображают животных, называются анималистами (от латинского слова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animal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— животное). При рисовании животных прежде всего нужно определить, из каких частей состоит их туловище и какой формы эти части тела.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Например, рассмотрим картинку, на которой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изображѐн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слон. Как у него устроен хобот? Как ноги, уши? Какого он размера? Каким цветом будем раскрашивать слона? Если в красках нет серого цвета, то как его получить?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437112"/>
            <a:ext cx="8229600" cy="216024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922505"/>
            <a:ext cx="5165069" cy="4947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4482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3528392" cy="6480720"/>
          </a:xfrm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Кролик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Рисунок кролика начинают с больших частей (туловища и головы). Обратим внимание на форму его головы и туловища. Сколько у кролика ушей? Какого он цвета?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437112"/>
            <a:ext cx="8229600" cy="216024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1401" y="548680"/>
            <a:ext cx="5170585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3941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3528392" cy="6480720"/>
          </a:xfrm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Бегемот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Какие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ещѐ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животные бывают серого цвета? Это бегемот, козлик,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ѐжик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Посмотрим на туловище бегемота: из каких частей оно состоит? Какой формы у бегемота ноги? Какая у бегемота самая большая часть тела?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437112"/>
            <a:ext cx="8229600" cy="216024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рисова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61500"/>
            <a:ext cx="4981295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728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3528392" cy="6480720"/>
          </a:xfrm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Ёж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Ёжика можно нарисовать с яблоком. Ёжики очень любят яблоки, а рисовать фрукты мы уже умеем.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437112"/>
            <a:ext cx="8229600" cy="216024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рисова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32656"/>
            <a:ext cx="5062087" cy="6112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9877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3528392" cy="6480720"/>
          </a:xfrm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Лев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Какие животные бывают коричневого или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жѐлтого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цветов? Медведь, жираф, лев, белка,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оленѐнок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Посмотрим на рисунок льва. У него длинная и густая шерсть на голове, она называется гривой. Благодаря ей лев выглядит таким огромным. Кстати, у львиц гривы нет.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437112"/>
            <a:ext cx="8229600" cy="216024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рисова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764704"/>
            <a:ext cx="5005434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77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3528392" cy="6480720"/>
          </a:xfrm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Жираф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Нарисуем высокого жирафа. Обратим внимание, какая у него длинная шея и маленькая голова с рожками. Ноги у жирафа тоже очень длинные, а на концах — маленькие копытца.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437112"/>
            <a:ext cx="8229600" cy="216024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692696"/>
            <a:ext cx="4575759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4637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3528392" cy="6480720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Белка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Посмотрим внимательно на рисунок. Какой формы голова у белочки? Хвост у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неѐ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длинный, широкий, загибающийся кверху и поднятый высоко над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еѐ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спиной. Уши острые и с кисточками на кончиках. А лапы разной длины: задние — длинные, а передние — короткие. Нарисуем белочку с грибком.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437112"/>
            <a:ext cx="8229600" cy="216024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 descr="рисова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764704"/>
            <a:ext cx="4891109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5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3528392" cy="6480720"/>
          </a:xfrm>
        </p:spPr>
        <p:txBody>
          <a:bodyPr>
            <a:noAutofit/>
          </a:bodyPr>
          <a:lstStyle/>
          <a:p>
            <a:r>
              <a:rPr lang="ru-RU" sz="1800" b="1" dirty="0" err="1">
                <a:latin typeface="Times New Roman" pitchFamily="18" charset="0"/>
                <a:cs typeface="Times New Roman" pitchFamily="18" charset="0"/>
              </a:rPr>
              <a:t>Козѐл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Нарисуем козлика. Обратим внимание на форму его головы. Не забудем нарисовать ему бородку. Обратим внимание на прорисовку ног козлика. Рисуем животное так, чтобы оно было покрупнее и чтобы его можно было узнать.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437112"/>
            <a:ext cx="8229600" cy="216024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6386" name="Picture 2" descr="рисова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60648"/>
            <a:ext cx="5035794" cy="6018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64023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23</Words>
  <Application>Microsoft Office PowerPoint</Application>
  <PresentationFormat>Экран (4:3)</PresentationFormat>
  <Paragraphs>15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Поэтапное рисование животных</vt:lpstr>
      <vt:lpstr>Слон Художники, которые изображают животных, называются анималистами (от латинского слова animal — животное). При рисовании животных прежде всего нужно определить, из каких частей состоит их туловище и какой формы эти части тела. Например, рассмотрим картинку, на которой изображѐн слон. Как у него устроен хобот? Как ноги, уши? Какого он размера? Каким цветом будем раскрашивать слона? Если в красках нет серого цвета, то как его получить? </vt:lpstr>
      <vt:lpstr>Кролик Рисунок кролика начинают с больших частей (туловища и головы). Обратим внимание на форму его головы и туловища. Сколько у кролика ушей? Какого он цвета?</vt:lpstr>
      <vt:lpstr>Бегемот Какие ещѐ животные бывают серого цвета? Это бегемот, козлик, ѐжик. Посмотрим на туловище бегемота: из каких частей оно состоит? Какой формы у бегемота ноги? Какая у бегемота самая большая часть тела?</vt:lpstr>
      <vt:lpstr>Ёж Ёжика можно нарисовать с яблоком. Ёжики очень любят яблоки, а рисовать фрукты мы уже умеем.</vt:lpstr>
      <vt:lpstr>Лев Какие животные бывают коричневого или жѐлтого цветов? Медведь, жираф, лев, белка, оленѐнок. Посмотрим на рисунок льва. У него длинная и густая шерсть на голове, она называется гривой. Благодаря ей лев выглядит таким огромным. Кстати, у львиц гривы нет.</vt:lpstr>
      <vt:lpstr>Жираф Нарисуем высокого жирафа. Обратим внимание, какая у него длинная шея и маленькая голова с рожками. Ноги у жирафа тоже очень длинные, а на концах — маленькие копытца.</vt:lpstr>
      <vt:lpstr>Белка Посмотрим внимательно на рисунок. Какой формы голова у белочки? Хвост у неѐ длинный, широкий, загибающийся кверху и поднятый высоко над еѐ спиной. Уши острые и с кисточками на кончиках. А лапы разной длины: задние — длинные, а передние — короткие. Нарисуем белочку с грибком.</vt:lpstr>
      <vt:lpstr>Козѐл Нарисуем козлика. Обратим внимание на форму его головы. Не забудем нарисовать ему бородку. Обратим внимание на прорисовку ног козлика. Рисуем животное так, чтобы оно было покрупнее и чтобы его можно было узнать..</vt:lpstr>
      <vt:lpstr>Корова Животные, которые живут рядом с человеком, называются домашними животными. К ним относится корова. Голова у коровы маленькая, а туловище очень большое. Оно соединяется с головой широкой и крупной шеей. У коровы есть рога.</vt:lpstr>
      <vt:lpstr>Свинья Обратим внимание, какое у свиньи толстое туловище. Оно овальное, хвостик крючком, ножки маленькие, а голова с туловищем составляет единое целое, выступает только пятачок — нос свиньи.</vt:lpstr>
      <vt:lpstr>Лошадь Попробуем нарисовать лошадь. Сначала нужно расчертить листок, как показано на схеме № 1, затем по схеме № 2 вычертить все изгибы туловища лошади, ноги, уши, хвост. В схеме № 3 уже законченный рисунок лошади.</vt:lpstr>
      <vt:lpstr>Собака Прежде чем рисовать собаку, подумаем, как расположить рисунок: вертикально или горизонтально. Наклонной линией нужно сначала наметить наклон туловища собаки. Затем тремя овалами обозначить еѐ тело. Верхний овал — это голова, нижний овал — само туловище и средний (поперечный) овал — верхняя часть еѐ лап. Далее нужно наметить другие части тела собаки — сами лапы и хвост. Уши рисуют треугольниками. Нижнюю часть лап закругляют.</vt:lpstr>
      <vt:lpstr>Кошка Кошка рисуется так же, как и собака, — тремя овалами. Уши у неѐ тоже треугольные, но, в отличие от собачьих, расположены дальше одно от другого.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Кабинет 26</dc:creator>
  <cp:lastModifiedBy>Марина</cp:lastModifiedBy>
  <cp:revision>5</cp:revision>
  <dcterms:created xsi:type="dcterms:W3CDTF">2014-11-12T07:41:41Z</dcterms:created>
  <dcterms:modified xsi:type="dcterms:W3CDTF">2018-12-23T18:26:18Z</dcterms:modified>
</cp:coreProperties>
</file>