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stomShape 1"/>
          <p:cNvSpPr/>
          <p:nvPr/>
        </p:nvSpPr>
        <p:spPr>
          <a:xfrm>
            <a:off x="3124080" y="6356520"/>
            <a:ext cx="2895120" cy="364320"/>
          </a:xfrm>
          <a:prstGeom prst="rect">
            <a:avLst/>
          </a:prstGeom>
        </p:spPr>
      </p:sp>
      <p:sp>
        <p:nvSpPr>
          <p:cNvPr id="4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/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/>
              <a:t>Восьмой уровень структуры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ru-RU"/>
              <a:t>Девятый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stomShape 1"/>
          <p:cNvSpPr/>
          <p:nvPr/>
        </p:nvSpPr>
        <p:spPr>
          <a:xfrm>
            <a:off x="3124080" y="6356520"/>
            <a:ext cx="2895120" cy="364320"/>
          </a:xfrm>
          <a:prstGeom prst="rect">
            <a:avLst/>
          </a:prstGeom>
        </p:spPr>
      </p:sp>
      <p:sp>
        <p:nvSpPr>
          <p:cNvPr id="4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5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/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/>
              <a:t>Восьмой уровень структуры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ru-RU"/>
              <a:t>Девятый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stomShape 1"/>
          <p:cNvSpPr/>
          <p:nvPr/>
        </p:nvSpPr>
        <p:spPr>
          <a:xfrm>
            <a:off x="214200" y="214200"/>
            <a:ext cx="3499920" cy="521460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3600" b="1">
                <a:solidFill>
                  <a:srgbClr val="000000"/>
                </a:solidFill>
                <a:latin typeface="Times New Roman"/>
              </a:rPr>
              <a:t>Генрих </a:t>
            </a:r>
            <a:endParaRPr/>
          </a:p>
          <a:p>
            <a:r>
              <a:rPr lang="ru-RU" sz="3600" b="1">
                <a:solidFill>
                  <a:srgbClr val="000000"/>
                </a:solidFill>
                <a:latin typeface="Times New Roman"/>
              </a:rPr>
              <a:t>Вениаминович Сапгир</a:t>
            </a:r>
            <a:endParaRPr/>
          </a:p>
          <a:p>
            <a:endParaRPr/>
          </a:p>
          <a:p>
            <a:pPr algn="ctr">
              <a:lnSpc>
                <a:spcPct val="100000"/>
              </a:lnSpc>
              <a:buSzPct val="45000"/>
              <a:buFont typeface="Times New Roman"/>
              <a:buChar char="•"/>
            </a:pPr>
            <a:r>
              <a:rPr lang="ru-RU" sz="3600" b="1">
                <a:solidFill>
                  <a:srgbClr val="000000"/>
                </a:solidFill>
                <a:latin typeface="Times New Roman"/>
              </a:rPr>
              <a:t>1928 -1999</a:t>
            </a:r>
            <a:endParaRPr/>
          </a:p>
        </p:txBody>
      </p:sp>
      <p:pic>
        <p:nvPicPr>
          <p:cNvPr id="7" name="Рисунок 6"/>
          <p:cNvPicPr/>
          <p:nvPr/>
        </p:nvPicPr>
        <p:blipFill>
          <a:blip r:embed="rId2"/>
          <a:stretch>
            <a:fillRect/>
          </a:stretch>
        </p:blipFill>
        <p:spPr>
          <a:xfrm>
            <a:off x="4000680" y="214200"/>
            <a:ext cx="4960080" cy="6428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B9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ustomShape 1"/>
          <p:cNvSpPr/>
          <p:nvPr/>
        </p:nvSpPr>
        <p:spPr>
          <a:xfrm>
            <a:off x="4857840" y="274680"/>
            <a:ext cx="4285440" cy="408276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4400" b="1">
                <a:solidFill>
                  <a:srgbClr val="000000"/>
                </a:solidFill>
                <a:latin typeface="Times New Roman"/>
              </a:rPr>
              <a:t>Василий Андреевич Жуковский</a:t>
            </a:r>
            <a:endParaRPr/>
          </a:p>
          <a:p>
            <a:endParaRPr/>
          </a:p>
          <a:p>
            <a:pPr algn="ctr">
              <a:lnSpc>
                <a:spcPct val="100000"/>
              </a:lnSpc>
              <a:buSzPct val="45000"/>
              <a:buFont typeface="Times New Roman"/>
              <a:buChar char="•"/>
            </a:pPr>
            <a:r>
              <a:rPr lang="ru-RU" sz="4000" b="1">
                <a:solidFill>
                  <a:srgbClr val="000000"/>
                </a:solidFill>
                <a:latin typeface="Times New Roman"/>
              </a:rPr>
              <a:t>1783 - 1852</a:t>
            </a:r>
            <a:endParaRPr/>
          </a:p>
        </p:txBody>
      </p:sp>
      <p:sp>
        <p:nvSpPr>
          <p:cNvPr id="32" name="CustomShape 2"/>
          <p:cNvSpPr/>
          <p:nvPr/>
        </p:nvSpPr>
        <p:spPr>
          <a:xfrm>
            <a:off x="457200" y="1600200"/>
            <a:ext cx="2542320" cy="3185280"/>
          </a:xfrm>
          <a:prstGeom prst="rect">
            <a:avLst/>
          </a:prstGeom>
        </p:spPr>
      </p:sp>
      <p:pic>
        <p:nvPicPr>
          <p:cNvPr id="33" name="Рисунок 32"/>
          <p:cNvPicPr/>
          <p:nvPr/>
        </p:nvPicPr>
        <p:blipFill>
          <a:blip r:embed="rId2"/>
          <a:stretch>
            <a:fillRect/>
          </a:stretch>
        </p:blipFill>
        <p:spPr>
          <a:xfrm>
            <a:off x="214200" y="214200"/>
            <a:ext cx="4714200" cy="6419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1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ustomShape 1"/>
          <p:cNvSpPr/>
          <p:nvPr/>
        </p:nvSpPr>
        <p:spPr>
          <a:xfrm>
            <a:off x="5000400" y="274680"/>
            <a:ext cx="4142520" cy="415404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4400" b="1">
                <a:solidFill>
                  <a:srgbClr val="000000"/>
                </a:solidFill>
                <a:latin typeface="Times New Roman"/>
              </a:rPr>
              <a:t>Владимир Иванович </a:t>
            </a:r>
            <a:endParaRPr/>
          </a:p>
          <a:p>
            <a:r>
              <a:rPr lang="ru-RU" sz="4400" b="1">
                <a:solidFill>
                  <a:srgbClr val="000000"/>
                </a:solidFill>
                <a:latin typeface="Times New Roman"/>
              </a:rPr>
              <a:t>Даль</a:t>
            </a:r>
            <a:endParaRPr/>
          </a:p>
          <a:p>
            <a:endParaRPr/>
          </a:p>
          <a:p>
            <a:pPr algn="ctr">
              <a:lnSpc>
                <a:spcPct val="100000"/>
              </a:lnSpc>
              <a:buSzPct val="45000"/>
              <a:buFont typeface="Times New Roman"/>
              <a:buChar char="•"/>
            </a:pPr>
            <a:r>
              <a:rPr lang="ru-RU" sz="4000" b="1">
                <a:solidFill>
                  <a:srgbClr val="000000"/>
                </a:solidFill>
                <a:latin typeface="Times New Roman"/>
              </a:rPr>
              <a:t>1801 - 1872</a:t>
            </a:r>
            <a:endParaRPr/>
          </a:p>
        </p:txBody>
      </p:sp>
      <p:sp>
        <p:nvSpPr>
          <p:cNvPr id="35" name="CustomShape 2"/>
          <p:cNvSpPr/>
          <p:nvPr/>
        </p:nvSpPr>
        <p:spPr>
          <a:xfrm>
            <a:off x="457200" y="1600200"/>
            <a:ext cx="3114000" cy="3614040"/>
          </a:xfrm>
          <a:prstGeom prst="rect">
            <a:avLst/>
          </a:prstGeom>
        </p:spPr>
      </p:sp>
      <p:pic>
        <p:nvPicPr>
          <p:cNvPr id="36" name="Рисунок 35"/>
          <p:cNvPicPr/>
          <p:nvPr/>
        </p:nvPicPr>
        <p:blipFill>
          <a:blip r:embed="rId2"/>
          <a:stretch>
            <a:fillRect/>
          </a:stretch>
        </p:blipFill>
        <p:spPr>
          <a:xfrm>
            <a:off x="214200" y="214200"/>
            <a:ext cx="4785840" cy="6381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7E4B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CustomShape 1"/>
          <p:cNvSpPr/>
          <p:nvPr/>
        </p:nvSpPr>
        <p:spPr>
          <a:xfrm>
            <a:off x="5143680" y="274680"/>
            <a:ext cx="3999600" cy="466092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/>
          </a:p>
          <a:p>
            <a:r>
              <a:rPr lang="ru-RU" sz="3600" b="1">
                <a:solidFill>
                  <a:srgbClr val="000000"/>
                </a:solidFill>
                <a:latin typeface="Times New Roman"/>
              </a:rPr>
              <a:t>Алексей Константинович Толстой</a:t>
            </a:r>
            <a:endParaRPr/>
          </a:p>
          <a:p>
            <a:endParaRPr/>
          </a:p>
          <a:p>
            <a:r>
              <a:rPr lang="ru-RU" sz="3200" b="1">
                <a:solidFill>
                  <a:srgbClr val="000000"/>
                </a:solidFill>
                <a:latin typeface="Times New Roman"/>
              </a:rPr>
              <a:t>1817 - 1875</a:t>
            </a:r>
            <a:endParaRPr/>
          </a:p>
          <a:p>
            <a:endParaRPr/>
          </a:p>
          <a:p>
            <a:endParaRPr/>
          </a:p>
        </p:txBody>
      </p:sp>
      <p:sp>
        <p:nvSpPr>
          <p:cNvPr id="38" name="CustomShape 2"/>
          <p:cNvSpPr/>
          <p:nvPr/>
        </p:nvSpPr>
        <p:spPr>
          <a:xfrm>
            <a:off x="457200" y="1600200"/>
            <a:ext cx="3971160" cy="3042360"/>
          </a:xfrm>
          <a:prstGeom prst="rect">
            <a:avLst/>
          </a:prstGeom>
        </p:spPr>
      </p:sp>
      <p:pic>
        <p:nvPicPr>
          <p:cNvPr id="39" name="Рисунок 38"/>
          <p:cNvPicPr/>
          <p:nvPr/>
        </p:nvPicPr>
        <p:blipFill>
          <a:blip r:embed="rId2"/>
          <a:stretch>
            <a:fillRect/>
          </a:stretch>
        </p:blipFill>
        <p:spPr>
          <a:xfrm>
            <a:off x="214200" y="214200"/>
            <a:ext cx="5000040" cy="64540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F1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5071680" y="274680"/>
            <a:ext cx="4071240" cy="472572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4400" b="1">
                <a:solidFill>
                  <a:srgbClr val="000000"/>
                </a:solidFill>
                <a:latin typeface="Times New Roman"/>
              </a:rPr>
              <a:t>Алексей Николаевич Плещеев</a:t>
            </a:r>
            <a:endParaRPr/>
          </a:p>
          <a:p>
            <a:endParaRPr/>
          </a:p>
          <a:p>
            <a:pPr algn="ctr">
              <a:lnSpc>
                <a:spcPct val="100000"/>
              </a:lnSpc>
              <a:buSzPct val="45000"/>
              <a:buFont typeface="Times New Roman"/>
              <a:buChar char="•"/>
            </a:pPr>
            <a:r>
              <a:rPr lang="ru-RU" sz="4400" b="1">
                <a:solidFill>
                  <a:srgbClr val="000000"/>
                </a:solidFill>
                <a:latin typeface="Times New Roman"/>
              </a:rPr>
              <a:t>1825 -1893</a:t>
            </a:r>
            <a:endParaRPr/>
          </a:p>
        </p:txBody>
      </p:sp>
      <p:sp>
        <p:nvSpPr>
          <p:cNvPr id="41" name="CustomShape 2"/>
          <p:cNvSpPr/>
          <p:nvPr/>
        </p:nvSpPr>
        <p:spPr>
          <a:xfrm>
            <a:off x="457200" y="1600200"/>
            <a:ext cx="3399840" cy="3685320"/>
          </a:xfrm>
          <a:prstGeom prst="rect">
            <a:avLst/>
          </a:prstGeom>
        </p:spPr>
      </p:sp>
      <p:pic>
        <p:nvPicPr>
          <p:cNvPr id="42" name="Рисунок 41"/>
          <p:cNvPicPr/>
          <p:nvPr/>
        </p:nvPicPr>
        <p:blipFill>
          <a:blip r:embed="rId2"/>
          <a:stretch>
            <a:fillRect/>
          </a:stretch>
        </p:blipFill>
        <p:spPr>
          <a:xfrm>
            <a:off x="214200" y="214200"/>
            <a:ext cx="4785840" cy="64526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7E4B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5572080" y="274320"/>
            <a:ext cx="3571200" cy="486864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4400" b="1">
                <a:solidFill>
                  <a:srgbClr val="000000"/>
                </a:solidFill>
                <a:latin typeface="Times New Roman"/>
                <a:ea typeface="Droid Sans Fallback"/>
              </a:rPr>
              <a:t>Фёдор Иванович Тютчев</a:t>
            </a:r>
            <a:endParaRPr/>
          </a:p>
          <a:p>
            <a:endParaRPr/>
          </a:p>
          <a:p>
            <a:r>
              <a:rPr lang="ru-RU" sz="3600" b="1">
                <a:solidFill>
                  <a:srgbClr val="000000"/>
                </a:solidFill>
                <a:latin typeface="Times New Roman"/>
                <a:ea typeface="Droid Sans Fallback"/>
              </a:rPr>
              <a:t>1803-1873</a:t>
            </a:r>
            <a:endParaRPr/>
          </a:p>
          <a:p>
            <a:endParaRPr/>
          </a:p>
        </p:txBody>
      </p:sp>
      <p:pic>
        <p:nvPicPr>
          <p:cNvPr id="44" name="Рисунок 43"/>
          <p:cNvPicPr/>
          <p:nvPr/>
        </p:nvPicPr>
        <p:blipFill>
          <a:blip r:embed="rId2"/>
          <a:stretch>
            <a:fillRect/>
          </a:stretch>
        </p:blipFill>
        <p:spPr>
          <a:xfrm>
            <a:off x="252360" y="189000"/>
            <a:ext cx="5293800" cy="6468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BD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stomShape 1"/>
          <p:cNvSpPr/>
          <p:nvPr/>
        </p:nvSpPr>
        <p:spPr>
          <a:xfrm>
            <a:off x="285840" y="285840"/>
            <a:ext cx="4285440" cy="486828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4400" b="1">
                <a:solidFill>
                  <a:srgbClr val="000000"/>
                </a:solidFill>
                <a:latin typeface="Times New Roman"/>
              </a:rPr>
              <a:t>Николай Алексеевич Некрасов</a:t>
            </a:r>
            <a:endParaRPr/>
          </a:p>
          <a:p>
            <a:endParaRPr/>
          </a:p>
          <a:p>
            <a:pPr algn="ctr">
              <a:lnSpc>
                <a:spcPct val="100000"/>
              </a:lnSpc>
              <a:buSzPct val="45000"/>
              <a:buFont typeface="Times New Roman"/>
              <a:buChar char="•"/>
            </a:pPr>
            <a:r>
              <a:rPr lang="ru-RU" sz="4000" b="1">
                <a:solidFill>
                  <a:srgbClr val="000000"/>
                </a:solidFill>
                <a:latin typeface="Times New Roman"/>
              </a:rPr>
              <a:t>1821 - 1878</a:t>
            </a:r>
            <a:endParaRPr/>
          </a:p>
        </p:txBody>
      </p:sp>
      <p:pic>
        <p:nvPicPr>
          <p:cNvPr id="46" name="Рисунок 45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0" y="214200"/>
            <a:ext cx="4328280" cy="6357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58E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stomShape 1"/>
          <p:cNvSpPr/>
          <p:nvPr/>
        </p:nvSpPr>
        <p:spPr>
          <a:xfrm>
            <a:off x="4785840" y="274320"/>
            <a:ext cx="4357080" cy="458280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4400" b="1">
                <a:solidFill>
                  <a:srgbClr val="000000"/>
                </a:solidFill>
                <a:latin typeface="Times New Roman"/>
              </a:rPr>
              <a:t>Лев </a:t>
            </a:r>
            <a:endParaRPr/>
          </a:p>
          <a:p>
            <a:r>
              <a:rPr lang="ru-RU" sz="4400" b="1">
                <a:solidFill>
                  <a:srgbClr val="000000"/>
                </a:solidFill>
                <a:latin typeface="Times New Roman"/>
              </a:rPr>
              <a:t>Николаевич Толстой</a:t>
            </a:r>
            <a:endParaRPr/>
          </a:p>
          <a:p>
            <a:endParaRPr/>
          </a:p>
          <a:p>
            <a:pPr algn="ctr">
              <a:lnSpc>
                <a:spcPct val="100000"/>
              </a:lnSpc>
              <a:buSzPct val="45000"/>
              <a:buFont typeface="Times New Roman"/>
              <a:buChar char="•"/>
            </a:pPr>
            <a:r>
              <a:rPr lang="ru-RU" sz="4000" b="1">
                <a:solidFill>
                  <a:srgbClr val="000000"/>
                </a:solidFill>
                <a:latin typeface="Times New Roman"/>
              </a:rPr>
              <a:t>1829 - 1910</a:t>
            </a:r>
            <a:endParaRPr/>
          </a:p>
        </p:txBody>
      </p:sp>
      <p:sp>
        <p:nvSpPr>
          <p:cNvPr id="48" name="CustomShape 2"/>
          <p:cNvSpPr/>
          <p:nvPr/>
        </p:nvSpPr>
        <p:spPr>
          <a:xfrm>
            <a:off x="457200" y="1600200"/>
            <a:ext cx="2042280" cy="3471120"/>
          </a:xfrm>
          <a:prstGeom prst="rect">
            <a:avLst/>
          </a:prstGeom>
        </p:spPr>
      </p:sp>
      <p:pic>
        <p:nvPicPr>
          <p:cNvPr id="49" name="Рисунок 48"/>
          <p:cNvPicPr/>
          <p:nvPr/>
        </p:nvPicPr>
        <p:blipFill>
          <a:blip r:embed="rId2"/>
          <a:stretch>
            <a:fillRect/>
          </a:stretch>
        </p:blipFill>
        <p:spPr>
          <a:xfrm>
            <a:off x="214200" y="285840"/>
            <a:ext cx="4500000" cy="63730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8480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CustomShape 1"/>
          <p:cNvSpPr/>
          <p:nvPr/>
        </p:nvSpPr>
        <p:spPr>
          <a:xfrm>
            <a:off x="0" y="274320"/>
            <a:ext cx="3642480" cy="429696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4400" b="1">
                <a:solidFill>
                  <a:srgbClr val="000000"/>
                </a:solidFill>
                <a:latin typeface="Times New Roman"/>
              </a:rPr>
              <a:t>Константин Дмитриевич Ушинский</a:t>
            </a:r>
            <a:endParaRPr/>
          </a:p>
          <a:p>
            <a:endParaRPr/>
          </a:p>
          <a:p>
            <a:pPr algn="ctr">
              <a:lnSpc>
                <a:spcPct val="100000"/>
              </a:lnSpc>
              <a:buSzPct val="45000"/>
              <a:buFont typeface="Times New Roman"/>
              <a:buChar char="•"/>
            </a:pPr>
            <a:r>
              <a:rPr lang="ru-RU" sz="4000" b="1">
                <a:solidFill>
                  <a:srgbClr val="000000"/>
                </a:solidFill>
                <a:latin typeface="Times New Roman"/>
              </a:rPr>
              <a:t>1824 - 1870</a:t>
            </a:r>
            <a:endParaRPr/>
          </a:p>
        </p:txBody>
      </p:sp>
      <p:sp>
        <p:nvSpPr>
          <p:cNvPr id="51" name="CustomShape 2"/>
          <p:cNvSpPr/>
          <p:nvPr/>
        </p:nvSpPr>
        <p:spPr>
          <a:xfrm>
            <a:off x="7858080" y="1600200"/>
            <a:ext cx="828000" cy="4257000"/>
          </a:xfrm>
          <a:prstGeom prst="rect">
            <a:avLst/>
          </a:prstGeom>
        </p:spPr>
      </p:sp>
      <p:pic>
        <p:nvPicPr>
          <p:cNvPr id="52" name="Рисунок 51"/>
          <p:cNvPicPr/>
          <p:nvPr/>
        </p:nvPicPr>
        <p:blipFill>
          <a:blip r:embed="rId2"/>
          <a:stretch>
            <a:fillRect/>
          </a:stretch>
        </p:blipFill>
        <p:spPr>
          <a:xfrm>
            <a:off x="3643200" y="214200"/>
            <a:ext cx="5285880" cy="6428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BD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CustomShape 1"/>
          <p:cNvSpPr/>
          <p:nvPr/>
        </p:nvSpPr>
        <p:spPr>
          <a:xfrm>
            <a:off x="4857840" y="274320"/>
            <a:ext cx="3828240" cy="436824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4400" b="1">
                <a:solidFill>
                  <a:srgbClr val="000000"/>
                </a:solidFill>
                <a:latin typeface="Times New Roman"/>
              </a:rPr>
              <a:t>Александр Иванович Куприн</a:t>
            </a:r>
            <a:endParaRPr/>
          </a:p>
          <a:p>
            <a:endParaRPr/>
          </a:p>
          <a:p>
            <a:pPr algn="ctr">
              <a:lnSpc>
                <a:spcPct val="100000"/>
              </a:lnSpc>
              <a:buSzPct val="45000"/>
              <a:buFont typeface="Times New Roman"/>
              <a:buChar char="•"/>
            </a:pPr>
            <a:r>
              <a:rPr lang="ru-RU" sz="4000" b="1">
                <a:solidFill>
                  <a:srgbClr val="000000"/>
                </a:solidFill>
                <a:latin typeface="Times New Roman"/>
              </a:rPr>
              <a:t>1870 - 1938</a:t>
            </a:r>
            <a:endParaRPr/>
          </a:p>
        </p:txBody>
      </p:sp>
      <p:pic>
        <p:nvPicPr>
          <p:cNvPr id="54" name="Рисунок 53"/>
          <p:cNvPicPr/>
          <p:nvPr/>
        </p:nvPicPr>
        <p:blipFill>
          <a:blip r:embed="rId2"/>
          <a:stretch>
            <a:fillRect/>
          </a:stretch>
        </p:blipFill>
        <p:spPr>
          <a:xfrm>
            <a:off x="214200" y="214200"/>
            <a:ext cx="4857120" cy="647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8480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CustomShape 1"/>
          <p:cNvSpPr/>
          <p:nvPr/>
        </p:nvSpPr>
        <p:spPr>
          <a:xfrm>
            <a:off x="5286240" y="274680"/>
            <a:ext cx="3857040" cy="443988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4400" b="1">
                <a:solidFill>
                  <a:srgbClr val="000000"/>
                </a:solidFill>
                <a:latin typeface="Times New Roman"/>
              </a:rPr>
              <a:t>Антон Павлович Чехов</a:t>
            </a:r>
            <a:endParaRPr/>
          </a:p>
          <a:p>
            <a:endParaRPr/>
          </a:p>
          <a:p>
            <a:pPr algn="ctr">
              <a:lnSpc>
                <a:spcPct val="100000"/>
              </a:lnSpc>
              <a:buSzPct val="45000"/>
              <a:buFont typeface="Times New Roman"/>
              <a:buChar char="•"/>
            </a:pPr>
            <a:r>
              <a:rPr lang="ru-RU" sz="4000" b="1">
                <a:solidFill>
                  <a:srgbClr val="000000"/>
                </a:solidFill>
                <a:latin typeface="Times New Roman"/>
              </a:rPr>
              <a:t>1860 - 1904</a:t>
            </a:r>
            <a:endParaRPr/>
          </a:p>
        </p:txBody>
      </p:sp>
      <p:pic>
        <p:nvPicPr>
          <p:cNvPr id="56" name="Рисунок 55"/>
          <p:cNvPicPr/>
          <p:nvPr/>
        </p:nvPicPr>
        <p:blipFill>
          <a:blip r:embed="rId2"/>
          <a:stretch>
            <a:fillRect/>
          </a:stretch>
        </p:blipFill>
        <p:spPr>
          <a:xfrm>
            <a:off x="285840" y="214200"/>
            <a:ext cx="4714200" cy="6428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1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stomShape 1"/>
          <p:cNvSpPr/>
          <p:nvPr/>
        </p:nvSpPr>
        <p:spPr>
          <a:xfrm>
            <a:off x="428400" y="5571720"/>
            <a:ext cx="8428680" cy="143028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4400">
                <a:solidFill>
                  <a:srgbClr val="000000"/>
                </a:solidFill>
                <a:latin typeface="Times New Roman"/>
              </a:rPr>
              <a:t>Евгений Серафимович Велтистов</a:t>
            </a:r>
            <a:endParaRPr/>
          </a:p>
          <a:p>
            <a:pPr algn="ctr">
              <a:lnSpc>
                <a:spcPct val="100000"/>
              </a:lnSpc>
              <a:buSzPct val="45000"/>
              <a:buFont typeface="Times New Roman"/>
              <a:buChar char="•"/>
            </a:pPr>
            <a:r>
              <a:rPr lang="ru-RU" sz="4400">
                <a:solidFill>
                  <a:srgbClr val="000000"/>
                </a:solidFill>
                <a:latin typeface="Times New Roman"/>
              </a:rPr>
              <a:t>1934 -1989</a:t>
            </a:r>
            <a:endParaRPr/>
          </a:p>
        </p:txBody>
      </p:sp>
      <p:pic>
        <p:nvPicPr>
          <p:cNvPr id="9" name="Рисунок 8"/>
          <p:cNvPicPr/>
          <p:nvPr/>
        </p:nvPicPr>
        <p:blipFill>
          <a:blip r:embed="rId2"/>
          <a:stretch>
            <a:fillRect/>
          </a:stretch>
        </p:blipFill>
        <p:spPr>
          <a:xfrm>
            <a:off x="1571760" y="214200"/>
            <a:ext cx="6142680" cy="5160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58E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CustomShape 1"/>
          <p:cNvSpPr/>
          <p:nvPr/>
        </p:nvSpPr>
        <p:spPr>
          <a:xfrm>
            <a:off x="499680" y="357120"/>
            <a:ext cx="3428280" cy="472572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4400" b="1">
                <a:solidFill>
                  <a:srgbClr val="000000"/>
                </a:solidFill>
                <a:latin typeface="Times New Roman"/>
              </a:rPr>
              <a:t>Лидия Алексеевна Чарская</a:t>
            </a:r>
            <a:endParaRPr/>
          </a:p>
          <a:p>
            <a:r>
              <a:rPr lang="ru-RU" sz="4400">
                <a:solidFill>
                  <a:srgbClr val="000000"/>
                </a:solidFill>
                <a:latin typeface="Times New Roman"/>
              </a:rPr>
              <a:t>(Чермилова)</a:t>
            </a:r>
            <a:endParaRPr/>
          </a:p>
          <a:p>
            <a:endParaRPr/>
          </a:p>
          <a:p>
            <a:pPr algn="ctr">
              <a:lnSpc>
                <a:spcPct val="100000"/>
              </a:lnSpc>
              <a:buSzPct val="45000"/>
              <a:buFont typeface="Times New Roman"/>
              <a:buChar char="•"/>
            </a:pPr>
            <a:r>
              <a:rPr lang="ru-RU" sz="4000" b="1">
                <a:solidFill>
                  <a:srgbClr val="000000"/>
                </a:solidFill>
                <a:latin typeface="Times New Roman"/>
              </a:rPr>
              <a:t>1875 - 1937</a:t>
            </a:r>
            <a:endParaRPr/>
          </a:p>
        </p:txBody>
      </p:sp>
      <p:pic>
        <p:nvPicPr>
          <p:cNvPr id="58" name="Рисунок 57"/>
          <p:cNvPicPr/>
          <p:nvPr/>
        </p:nvPicPr>
        <p:blipFill>
          <a:blip r:embed="rId2"/>
          <a:stretch>
            <a:fillRect/>
          </a:stretch>
        </p:blipFill>
        <p:spPr>
          <a:xfrm>
            <a:off x="4357800" y="214200"/>
            <a:ext cx="4571280" cy="6401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A2C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ustomShape 1"/>
          <p:cNvSpPr/>
          <p:nvPr/>
        </p:nvSpPr>
        <p:spPr>
          <a:xfrm>
            <a:off x="5571720" y="285840"/>
            <a:ext cx="3328200" cy="451116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4400" b="1">
                <a:solidFill>
                  <a:srgbClr val="000000"/>
                </a:solidFill>
                <a:latin typeface="Times New Roman"/>
              </a:rPr>
              <a:t>Борис </a:t>
            </a:r>
            <a:endParaRPr/>
          </a:p>
          <a:p>
            <a:r>
              <a:rPr lang="ru-RU" sz="4400" b="1">
                <a:solidFill>
                  <a:srgbClr val="000000"/>
                </a:solidFill>
                <a:latin typeface="Times New Roman"/>
              </a:rPr>
              <a:t>Степанович Житков</a:t>
            </a:r>
            <a:endParaRPr/>
          </a:p>
          <a:p>
            <a:endParaRPr/>
          </a:p>
          <a:p>
            <a:pPr algn="ctr">
              <a:lnSpc>
                <a:spcPct val="100000"/>
              </a:lnSpc>
              <a:buSzPct val="45000"/>
              <a:buFont typeface="Times New Roman"/>
              <a:buChar char="•"/>
            </a:pPr>
            <a:r>
              <a:rPr lang="ru-RU" sz="4400" b="1">
                <a:solidFill>
                  <a:srgbClr val="000000"/>
                </a:solidFill>
                <a:latin typeface="Times New Roman"/>
              </a:rPr>
              <a:t>1882 - 1938</a:t>
            </a:r>
            <a:endParaRPr/>
          </a:p>
        </p:txBody>
      </p:sp>
      <p:pic>
        <p:nvPicPr>
          <p:cNvPr id="60" name="Рисунок 59"/>
          <p:cNvPicPr/>
          <p:nvPr/>
        </p:nvPicPr>
        <p:blipFill>
          <a:blip r:embed="rId2"/>
          <a:stretch>
            <a:fillRect/>
          </a:stretch>
        </p:blipFill>
        <p:spPr>
          <a:xfrm>
            <a:off x="285840" y="214200"/>
            <a:ext cx="5214240" cy="62319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6C0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CustomShape 1"/>
          <p:cNvSpPr/>
          <p:nvPr/>
        </p:nvSpPr>
        <p:spPr>
          <a:xfrm>
            <a:off x="285480" y="428760"/>
            <a:ext cx="3856680" cy="586836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4400" b="1">
                <a:solidFill>
                  <a:srgbClr val="000000"/>
                </a:solidFill>
                <a:latin typeface="Times New Roman"/>
              </a:rPr>
              <a:t>Самуил Яковлевич Маршак</a:t>
            </a:r>
            <a:endParaRPr/>
          </a:p>
          <a:p>
            <a:endParaRPr/>
          </a:p>
          <a:p>
            <a:r>
              <a:rPr lang="ru-RU" sz="4000" b="1">
                <a:solidFill>
                  <a:srgbClr val="000000"/>
                </a:solidFill>
                <a:latin typeface="Times New Roman"/>
              </a:rPr>
              <a:t>1887 - 1964</a:t>
            </a:r>
            <a:endParaRPr/>
          </a:p>
          <a:p>
            <a:endParaRPr/>
          </a:p>
          <a:p>
            <a:endParaRPr/>
          </a:p>
        </p:txBody>
      </p:sp>
      <p:sp>
        <p:nvSpPr>
          <p:cNvPr id="62" name="CustomShape 2"/>
          <p:cNvSpPr/>
          <p:nvPr/>
        </p:nvSpPr>
        <p:spPr>
          <a:xfrm>
            <a:off x="5643720" y="3429000"/>
            <a:ext cx="1927800" cy="1785240"/>
          </a:xfrm>
          <a:prstGeom prst="rect">
            <a:avLst/>
          </a:prstGeom>
        </p:spPr>
      </p:sp>
      <p:pic>
        <p:nvPicPr>
          <p:cNvPr id="63" name="Рисунок 62"/>
          <p:cNvPicPr/>
          <p:nvPr/>
        </p:nvPicPr>
        <p:blipFill>
          <a:blip r:embed="rId2"/>
          <a:stretch>
            <a:fillRect/>
          </a:stretch>
        </p:blipFill>
        <p:spPr>
          <a:xfrm>
            <a:off x="4286160" y="214200"/>
            <a:ext cx="4642920" cy="6428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D69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CustomShape 1"/>
          <p:cNvSpPr/>
          <p:nvPr/>
        </p:nvSpPr>
        <p:spPr>
          <a:xfrm>
            <a:off x="5072040" y="274320"/>
            <a:ext cx="3857040" cy="629712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4400" b="1">
                <a:solidFill>
                  <a:srgbClr val="000000"/>
                </a:solidFill>
                <a:latin typeface="Times New Roman"/>
              </a:rPr>
              <a:t>Корней Иванович Чуковский</a:t>
            </a:r>
            <a:endParaRPr/>
          </a:p>
          <a:p>
            <a:r>
              <a:rPr lang="ru-RU" sz="4400">
                <a:solidFill>
                  <a:srgbClr val="000000"/>
                </a:solidFill>
                <a:latin typeface="Times New Roman"/>
              </a:rPr>
              <a:t>(Николай Васильевич Корнейчуков)</a:t>
            </a:r>
            <a:endParaRPr/>
          </a:p>
          <a:p>
            <a:endParaRPr/>
          </a:p>
          <a:p>
            <a:pPr algn="ctr">
              <a:lnSpc>
                <a:spcPct val="100000"/>
              </a:lnSpc>
              <a:buSzPct val="45000"/>
              <a:buFont typeface="Times New Roman"/>
              <a:buChar char="•"/>
            </a:pPr>
            <a:r>
              <a:rPr lang="ru-RU" sz="4000" b="1">
                <a:solidFill>
                  <a:srgbClr val="000000"/>
                </a:solidFill>
                <a:latin typeface="Times New Roman"/>
              </a:rPr>
              <a:t>1882 - 1969</a:t>
            </a:r>
            <a:endParaRPr/>
          </a:p>
        </p:txBody>
      </p:sp>
      <p:sp>
        <p:nvSpPr>
          <p:cNvPr id="65" name="CustomShape 2"/>
          <p:cNvSpPr/>
          <p:nvPr/>
        </p:nvSpPr>
        <p:spPr>
          <a:xfrm>
            <a:off x="457200" y="3786120"/>
            <a:ext cx="1828080" cy="2339280"/>
          </a:xfrm>
          <a:prstGeom prst="rect">
            <a:avLst/>
          </a:prstGeom>
        </p:spPr>
      </p:sp>
      <p:pic>
        <p:nvPicPr>
          <p:cNvPr id="66" name="Рисунок 65"/>
          <p:cNvPicPr/>
          <p:nvPr/>
        </p:nvPicPr>
        <p:blipFill>
          <a:blip r:embed="rId2"/>
          <a:stretch>
            <a:fillRect/>
          </a:stretch>
        </p:blipFill>
        <p:spPr>
          <a:xfrm>
            <a:off x="214200" y="214200"/>
            <a:ext cx="4642920" cy="6390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CE6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CustomShape 1"/>
          <p:cNvSpPr/>
          <p:nvPr/>
        </p:nvSpPr>
        <p:spPr>
          <a:xfrm>
            <a:off x="5000400" y="214200"/>
            <a:ext cx="4142520" cy="508284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4400" b="1">
                <a:solidFill>
                  <a:srgbClr val="000000"/>
                </a:solidFill>
                <a:latin typeface="Times New Roman"/>
              </a:rPr>
              <a:t>Евгений Львович Шварц</a:t>
            </a:r>
            <a:endParaRPr/>
          </a:p>
          <a:p>
            <a:endParaRPr/>
          </a:p>
          <a:p>
            <a:pPr algn="ctr">
              <a:lnSpc>
                <a:spcPct val="100000"/>
              </a:lnSpc>
              <a:buSzPct val="45000"/>
              <a:buFont typeface="Times New Roman"/>
              <a:buChar char="•"/>
            </a:pPr>
            <a:r>
              <a:rPr lang="ru-RU" sz="4000" b="1">
                <a:solidFill>
                  <a:srgbClr val="000000"/>
                </a:solidFill>
                <a:latin typeface="Times New Roman"/>
              </a:rPr>
              <a:t>1896 - 1958</a:t>
            </a:r>
            <a:endParaRPr/>
          </a:p>
        </p:txBody>
      </p:sp>
      <p:sp>
        <p:nvSpPr>
          <p:cNvPr id="68" name="CustomShape 2"/>
          <p:cNvSpPr/>
          <p:nvPr/>
        </p:nvSpPr>
        <p:spPr>
          <a:xfrm>
            <a:off x="571680" y="4286160"/>
            <a:ext cx="2256480" cy="2125080"/>
          </a:xfrm>
          <a:prstGeom prst="rect">
            <a:avLst/>
          </a:prstGeom>
        </p:spPr>
      </p:sp>
      <p:pic>
        <p:nvPicPr>
          <p:cNvPr id="69" name="Рисунок 68"/>
          <p:cNvPicPr/>
          <p:nvPr/>
        </p:nvPicPr>
        <p:blipFill>
          <a:blip r:embed="rId2"/>
          <a:stretch>
            <a:fillRect/>
          </a:stretch>
        </p:blipFill>
        <p:spPr>
          <a:xfrm>
            <a:off x="214200" y="214200"/>
            <a:ext cx="4642920" cy="6446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D69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CustomShape 1"/>
          <p:cNvSpPr/>
          <p:nvPr/>
        </p:nvSpPr>
        <p:spPr>
          <a:xfrm>
            <a:off x="428400" y="6071760"/>
            <a:ext cx="8357400" cy="203976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4400" b="1">
                <a:solidFill>
                  <a:srgbClr val="000000"/>
                </a:solidFill>
                <a:latin typeface="Times New Roman"/>
              </a:rPr>
              <a:t>Михаил Михайлович Пришвин</a:t>
            </a:r>
            <a:endParaRPr/>
          </a:p>
          <a:p>
            <a:r>
              <a:rPr lang="ru-RU" sz="4000" b="1">
                <a:solidFill>
                  <a:srgbClr val="000000"/>
                </a:solidFill>
                <a:latin typeface="Times New Roman"/>
              </a:rPr>
              <a:t>1873 - 1954</a:t>
            </a:r>
            <a:endParaRPr/>
          </a:p>
          <a:p>
            <a:endParaRPr/>
          </a:p>
        </p:txBody>
      </p:sp>
      <p:sp>
        <p:nvSpPr>
          <p:cNvPr id="71" name="CustomShape 2"/>
          <p:cNvSpPr/>
          <p:nvPr/>
        </p:nvSpPr>
        <p:spPr>
          <a:xfrm>
            <a:off x="457200" y="1600200"/>
            <a:ext cx="2756880" cy="2828160"/>
          </a:xfrm>
          <a:prstGeom prst="rect">
            <a:avLst/>
          </a:prstGeom>
        </p:spPr>
      </p:sp>
      <p:pic>
        <p:nvPicPr>
          <p:cNvPr id="72" name="Рисунок 71"/>
          <p:cNvPicPr/>
          <p:nvPr/>
        </p:nvPicPr>
        <p:blipFill>
          <a:blip r:embed="rId2"/>
          <a:stretch>
            <a:fillRect/>
          </a:stretch>
        </p:blipFill>
        <p:spPr>
          <a:xfrm>
            <a:off x="428760" y="184320"/>
            <a:ext cx="8214480" cy="5396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48A5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CustomShape 1"/>
          <p:cNvSpPr/>
          <p:nvPr/>
        </p:nvSpPr>
        <p:spPr>
          <a:xfrm>
            <a:off x="5286240" y="274320"/>
            <a:ext cx="3857040" cy="465408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3600" b="1">
                <a:solidFill>
                  <a:srgbClr val="000000"/>
                </a:solidFill>
                <a:latin typeface="Times New Roman"/>
              </a:rPr>
              <a:t>Владимир </a:t>
            </a:r>
            <a:endParaRPr/>
          </a:p>
          <a:p>
            <a:r>
              <a:rPr lang="ru-RU" sz="3600" b="1">
                <a:solidFill>
                  <a:srgbClr val="000000"/>
                </a:solidFill>
                <a:latin typeface="Times New Roman"/>
              </a:rPr>
              <a:t>Владимирович Маяковский</a:t>
            </a:r>
            <a:endParaRPr/>
          </a:p>
          <a:p>
            <a:endParaRPr/>
          </a:p>
          <a:p>
            <a:pPr algn="ctr">
              <a:lnSpc>
                <a:spcPct val="100000"/>
              </a:lnSpc>
              <a:buSzPct val="45000"/>
              <a:buFont typeface="Times New Roman"/>
              <a:buChar char="•"/>
            </a:pPr>
            <a:r>
              <a:rPr lang="ru-RU" sz="3600" b="1">
                <a:solidFill>
                  <a:srgbClr val="000000"/>
                </a:solidFill>
                <a:latin typeface="Times New Roman"/>
              </a:rPr>
              <a:t>1893 - 1930</a:t>
            </a:r>
            <a:endParaRPr/>
          </a:p>
        </p:txBody>
      </p:sp>
      <p:sp>
        <p:nvSpPr>
          <p:cNvPr id="74" name="CustomShape 2"/>
          <p:cNvSpPr/>
          <p:nvPr/>
        </p:nvSpPr>
        <p:spPr>
          <a:xfrm>
            <a:off x="457200" y="1600200"/>
            <a:ext cx="613800" cy="2899800"/>
          </a:xfrm>
          <a:prstGeom prst="rect">
            <a:avLst/>
          </a:prstGeom>
        </p:spPr>
      </p:sp>
      <p:pic>
        <p:nvPicPr>
          <p:cNvPr id="75" name="Рисунок 74"/>
          <p:cNvPicPr/>
          <p:nvPr/>
        </p:nvPicPr>
        <p:blipFill>
          <a:blip r:embed="rId2"/>
          <a:stretch>
            <a:fillRect/>
          </a:stretch>
        </p:blipFill>
        <p:spPr>
          <a:xfrm>
            <a:off x="214200" y="214200"/>
            <a:ext cx="5071320" cy="63716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9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-360" y="213840"/>
            <a:ext cx="3714120" cy="471456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4400" b="1">
                <a:solidFill>
                  <a:srgbClr val="000000"/>
                </a:solidFill>
                <a:latin typeface="Times New Roman"/>
              </a:rPr>
              <a:t>Юрий Карлович Олеша</a:t>
            </a:r>
            <a:endParaRPr/>
          </a:p>
          <a:p>
            <a:endParaRPr/>
          </a:p>
          <a:p>
            <a:pPr algn="ctr">
              <a:lnSpc>
                <a:spcPct val="100000"/>
              </a:lnSpc>
              <a:buSzPct val="45000"/>
              <a:buFont typeface="Times New Roman"/>
              <a:buChar char="•"/>
            </a:pPr>
            <a:r>
              <a:rPr lang="ru-RU" sz="4000" b="1">
                <a:solidFill>
                  <a:srgbClr val="000000"/>
                </a:solidFill>
                <a:latin typeface="Times New Roman"/>
              </a:rPr>
              <a:t>1899 - 1960</a:t>
            </a:r>
            <a:endParaRPr/>
          </a:p>
        </p:txBody>
      </p:sp>
      <p:pic>
        <p:nvPicPr>
          <p:cNvPr id="77" name="Рисунок 76"/>
          <p:cNvPicPr/>
          <p:nvPr/>
        </p:nvPicPr>
        <p:blipFill>
          <a:blip r:embed="rId2"/>
          <a:stretch>
            <a:fillRect/>
          </a:stretch>
        </p:blipFill>
        <p:spPr>
          <a:xfrm>
            <a:off x="3606840" y="214200"/>
            <a:ext cx="5357160" cy="6428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7E4B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CustomShape 1"/>
          <p:cNvSpPr/>
          <p:nvPr/>
        </p:nvSpPr>
        <p:spPr>
          <a:xfrm>
            <a:off x="571320" y="214200"/>
            <a:ext cx="3570840" cy="472572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4400" b="1">
                <a:solidFill>
                  <a:srgbClr val="000000"/>
                </a:solidFill>
                <a:latin typeface="Times New Roman"/>
              </a:rPr>
              <a:t>Аркадий Петрович Гайдар (Голиков)</a:t>
            </a:r>
            <a:endParaRPr/>
          </a:p>
          <a:p>
            <a:endParaRPr/>
          </a:p>
          <a:p>
            <a:pPr algn="ctr">
              <a:lnSpc>
                <a:spcPct val="100000"/>
              </a:lnSpc>
              <a:buSzPct val="45000"/>
              <a:buFont typeface="Times New Roman"/>
              <a:buChar char="•"/>
            </a:pPr>
            <a:r>
              <a:rPr lang="ru-RU" sz="4000" b="1">
                <a:solidFill>
                  <a:srgbClr val="000000"/>
                </a:solidFill>
                <a:latin typeface="Times New Roman"/>
              </a:rPr>
              <a:t>1904 - 1941</a:t>
            </a:r>
            <a:endParaRPr/>
          </a:p>
        </p:txBody>
      </p:sp>
      <p:pic>
        <p:nvPicPr>
          <p:cNvPr id="79" name="Рисунок 78"/>
          <p:cNvPicPr/>
          <p:nvPr/>
        </p:nvPicPr>
        <p:blipFill>
          <a:blip r:embed="rId2"/>
          <a:stretch>
            <a:fillRect/>
          </a:stretch>
        </p:blipFill>
        <p:spPr>
          <a:xfrm>
            <a:off x="4643280" y="214200"/>
            <a:ext cx="4285800" cy="6386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D5B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214200" y="274320"/>
            <a:ext cx="3571200" cy="465408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4400" b="1">
                <a:solidFill>
                  <a:srgbClr val="000000"/>
                </a:solidFill>
                <a:latin typeface="Times New Roman"/>
              </a:rPr>
              <a:t>Николай Николаевич Носов</a:t>
            </a:r>
            <a:endParaRPr/>
          </a:p>
          <a:p>
            <a:endParaRPr/>
          </a:p>
          <a:p>
            <a:pPr algn="ctr">
              <a:lnSpc>
                <a:spcPct val="100000"/>
              </a:lnSpc>
              <a:buSzPct val="45000"/>
              <a:buFont typeface="Times New Roman"/>
              <a:buChar char="•"/>
            </a:pPr>
            <a:r>
              <a:rPr lang="ru-RU" sz="4000" b="1">
                <a:solidFill>
                  <a:srgbClr val="000000"/>
                </a:solidFill>
                <a:latin typeface="Times New Roman"/>
              </a:rPr>
              <a:t>1908- 1976</a:t>
            </a:r>
            <a:endParaRPr/>
          </a:p>
        </p:txBody>
      </p:sp>
      <p:pic>
        <p:nvPicPr>
          <p:cNvPr id="81" name="Рисунок 80"/>
          <p:cNvPicPr/>
          <p:nvPr/>
        </p:nvPicPr>
        <p:blipFill>
          <a:blip r:embed="rId2"/>
          <a:stretch>
            <a:fillRect/>
          </a:stretch>
        </p:blipFill>
        <p:spPr>
          <a:xfrm>
            <a:off x="3929040" y="214200"/>
            <a:ext cx="4966560" cy="6428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stomShape 1"/>
          <p:cNvSpPr/>
          <p:nvPr/>
        </p:nvSpPr>
        <p:spPr>
          <a:xfrm>
            <a:off x="1785600" y="5857920"/>
            <a:ext cx="6428520" cy="118692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3600" b="1">
                <a:solidFill>
                  <a:srgbClr val="000000"/>
                </a:solidFill>
                <a:latin typeface="Times New Roman"/>
              </a:rPr>
              <a:t>Юнна Петровна Мориц</a:t>
            </a:r>
            <a:endParaRPr/>
          </a:p>
          <a:p>
            <a:pPr algn="ctr">
              <a:lnSpc>
                <a:spcPct val="100000"/>
              </a:lnSpc>
              <a:buSzPct val="45000"/>
              <a:buFont typeface="Times New Roman"/>
              <a:buChar char="•"/>
            </a:pPr>
            <a:r>
              <a:rPr lang="ru-RU" sz="3600" b="1">
                <a:solidFill>
                  <a:srgbClr val="000000"/>
                </a:solidFill>
                <a:latin typeface="Times New Roman"/>
              </a:rPr>
              <a:t>1937</a:t>
            </a:r>
            <a:endParaRPr/>
          </a:p>
        </p:txBody>
      </p:sp>
      <p:sp>
        <p:nvSpPr>
          <p:cNvPr id="11" name="CustomShape 2"/>
          <p:cNvSpPr/>
          <p:nvPr/>
        </p:nvSpPr>
        <p:spPr>
          <a:xfrm>
            <a:off x="1643040" y="1600200"/>
            <a:ext cx="1571040" cy="3256920"/>
          </a:xfrm>
          <a:prstGeom prst="rect">
            <a:avLst/>
          </a:prstGeom>
        </p:spPr>
      </p:sp>
      <p:pic>
        <p:nvPicPr>
          <p:cNvPr id="12" name="Рисунок 11"/>
          <p:cNvPicPr/>
          <p:nvPr/>
        </p:nvPicPr>
        <p:blipFill>
          <a:blip r:embed="rId2"/>
          <a:stretch>
            <a:fillRect/>
          </a:stretch>
        </p:blipFill>
        <p:spPr>
          <a:xfrm>
            <a:off x="1285920" y="214200"/>
            <a:ext cx="7054200" cy="5643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7E4B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ustomShape 1"/>
          <p:cNvSpPr/>
          <p:nvPr/>
        </p:nvSpPr>
        <p:spPr>
          <a:xfrm>
            <a:off x="6000840" y="274320"/>
            <a:ext cx="2928240" cy="401112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4400" b="1">
                <a:solidFill>
                  <a:srgbClr val="000000"/>
                </a:solidFill>
                <a:latin typeface="Times New Roman"/>
              </a:rPr>
              <a:t>Александр Сергеевич Пушкин</a:t>
            </a:r>
            <a:endParaRPr/>
          </a:p>
          <a:p>
            <a:endParaRPr/>
          </a:p>
          <a:p>
            <a:pPr algn="ctr">
              <a:lnSpc>
                <a:spcPct val="100000"/>
              </a:lnSpc>
              <a:buSzPct val="45000"/>
              <a:buFont typeface="Times New Roman"/>
              <a:buChar char="•"/>
            </a:pPr>
            <a:r>
              <a:rPr lang="ru-RU" sz="4000" b="1">
                <a:solidFill>
                  <a:srgbClr val="000000"/>
                </a:solidFill>
                <a:latin typeface="Times New Roman"/>
              </a:rPr>
              <a:t>1799 - 1837</a:t>
            </a:r>
            <a:endParaRPr/>
          </a:p>
        </p:txBody>
      </p:sp>
      <p:sp>
        <p:nvSpPr>
          <p:cNvPr id="14" name="CustomShape 2"/>
          <p:cNvSpPr/>
          <p:nvPr/>
        </p:nvSpPr>
        <p:spPr>
          <a:xfrm>
            <a:off x="1143000" y="2071800"/>
            <a:ext cx="3857040" cy="2356560"/>
          </a:xfrm>
          <a:prstGeom prst="rect">
            <a:avLst/>
          </a:prstGeom>
        </p:spPr>
      </p:sp>
      <p:pic>
        <p:nvPicPr>
          <p:cNvPr id="15" name="Рисунок 14"/>
          <p:cNvPicPr/>
          <p:nvPr/>
        </p:nvPicPr>
        <p:blipFill>
          <a:blip r:embed="rId2"/>
          <a:stretch>
            <a:fillRect/>
          </a:stretch>
        </p:blipFill>
        <p:spPr>
          <a:xfrm>
            <a:off x="285840" y="214200"/>
            <a:ext cx="5580720" cy="6305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EA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ustomShape 1"/>
          <p:cNvSpPr/>
          <p:nvPr/>
        </p:nvSpPr>
        <p:spPr>
          <a:xfrm>
            <a:off x="5072040" y="274320"/>
            <a:ext cx="3857040" cy="436824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4400" b="1">
                <a:solidFill>
                  <a:srgbClr val="000000"/>
                </a:solidFill>
                <a:latin typeface="Times New Roman"/>
              </a:rPr>
              <a:t>Наталья Петровна Кончаловская</a:t>
            </a:r>
            <a:endParaRPr/>
          </a:p>
          <a:p>
            <a:endParaRPr/>
          </a:p>
          <a:p>
            <a:pPr algn="ctr">
              <a:lnSpc>
                <a:spcPct val="100000"/>
              </a:lnSpc>
              <a:buSzPct val="45000"/>
              <a:buFont typeface="Times New Roman"/>
              <a:buChar char="•"/>
            </a:pPr>
            <a:r>
              <a:rPr lang="ru-RU" sz="4400" b="1">
                <a:solidFill>
                  <a:srgbClr val="000000"/>
                </a:solidFill>
                <a:latin typeface="Times New Roman"/>
              </a:rPr>
              <a:t>1903 - 1988</a:t>
            </a:r>
            <a:endParaRPr/>
          </a:p>
        </p:txBody>
      </p:sp>
      <p:sp>
        <p:nvSpPr>
          <p:cNvPr id="17" name="CustomShape 2"/>
          <p:cNvSpPr/>
          <p:nvPr/>
        </p:nvSpPr>
        <p:spPr>
          <a:xfrm>
            <a:off x="642960" y="1143000"/>
            <a:ext cx="3928320" cy="2696400"/>
          </a:xfrm>
          <a:prstGeom prst="rect">
            <a:avLst/>
          </a:prstGeom>
        </p:spPr>
      </p:sp>
      <p:pic>
        <p:nvPicPr>
          <p:cNvPr id="18" name="Рисунок 17"/>
          <p:cNvPicPr/>
          <p:nvPr/>
        </p:nvPicPr>
        <p:blipFill>
          <a:blip r:embed="rId2"/>
          <a:stretch>
            <a:fillRect/>
          </a:stretch>
        </p:blipFill>
        <p:spPr>
          <a:xfrm>
            <a:off x="214200" y="214200"/>
            <a:ext cx="4642920" cy="646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D69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ustomShape 1"/>
          <p:cNvSpPr/>
          <p:nvPr/>
        </p:nvSpPr>
        <p:spPr>
          <a:xfrm>
            <a:off x="5286240" y="274320"/>
            <a:ext cx="3857040" cy="522576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4400" b="1">
                <a:solidFill>
                  <a:srgbClr val="000000"/>
                </a:solidFill>
                <a:latin typeface="Times New Roman"/>
              </a:rPr>
              <a:t>Сергей Тимофеевич Аксаков</a:t>
            </a:r>
            <a:endParaRPr/>
          </a:p>
          <a:p>
            <a:endParaRPr/>
          </a:p>
          <a:p>
            <a:r>
              <a:rPr lang="ru-RU" sz="4000" b="1">
                <a:solidFill>
                  <a:srgbClr val="000000"/>
                </a:solidFill>
                <a:latin typeface="Times New Roman"/>
              </a:rPr>
              <a:t>1791 - 1859</a:t>
            </a:r>
            <a:endParaRPr/>
          </a:p>
          <a:p>
            <a:endParaRPr/>
          </a:p>
        </p:txBody>
      </p:sp>
      <p:sp>
        <p:nvSpPr>
          <p:cNvPr id="20" name="CustomShape 2"/>
          <p:cNvSpPr/>
          <p:nvPr/>
        </p:nvSpPr>
        <p:spPr>
          <a:xfrm>
            <a:off x="457200" y="1600200"/>
            <a:ext cx="2542320" cy="4114080"/>
          </a:xfrm>
          <a:prstGeom prst="rect">
            <a:avLst/>
          </a:prstGeom>
        </p:spPr>
      </p:sp>
      <p:pic>
        <p:nvPicPr>
          <p:cNvPr id="21" name="Рисунок 20"/>
          <p:cNvPicPr/>
          <p:nvPr/>
        </p:nvPicPr>
        <p:blipFill>
          <a:blip r:embed="rId2"/>
          <a:stretch>
            <a:fillRect/>
          </a:stretch>
        </p:blipFill>
        <p:spPr>
          <a:xfrm>
            <a:off x="214200" y="285840"/>
            <a:ext cx="4963680" cy="6357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9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ustomShape 1"/>
          <p:cNvSpPr/>
          <p:nvPr/>
        </p:nvSpPr>
        <p:spPr>
          <a:xfrm>
            <a:off x="5286240" y="274320"/>
            <a:ext cx="3857040" cy="429696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4400" b="1">
                <a:solidFill>
                  <a:srgbClr val="000000"/>
                </a:solidFill>
                <a:latin typeface="Times New Roman"/>
              </a:rPr>
              <a:t>Александр Семенович Шишков</a:t>
            </a:r>
            <a:endParaRPr/>
          </a:p>
          <a:p>
            <a:endParaRPr/>
          </a:p>
          <a:p>
            <a:pPr algn="ctr">
              <a:lnSpc>
                <a:spcPct val="100000"/>
              </a:lnSpc>
              <a:buSzPct val="45000"/>
              <a:buFont typeface="Times New Roman"/>
              <a:buChar char="•"/>
            </a:pPr>
            <a:r>
              <a:rPr lang="ru-RU" sz="4000" b="1">
                <a:solidFill>
                  <a:srgbClr val="000000"/>
                </a:solidFill>
                <a:latin typeface="Times New Roman"/>
              </a:rPr>
              <a:t>1754 - 1841</a:t>
            </a:r>
            <a:endParaRPr/>
          </a:p>
        </p:txBody>
      </p:sp>
      <p:sp>
        <p:nvSpPr>
          <p:cNvPr id="23" name="CustomShape 2"/>
          <p:cNvSpPr/>
          <p:nvPr/>
        </p:nvSpPr>
        <p:spPr>
          <a:xfrm>
            <a:off x="457200" y="1600200"/>
            <a:ext cx="3399840" cy="4042800"/>
          </a:xfrm>
          <a:prstGeom prst="rect">
            <a:avLst/>
          </a:prstGeom>
        </p:spPr>
      </p:sp>
      <p:pic>
        <p:nvPicPr>
          <p:cNvPr id="24" name="Рисунок 23"/>
          <p:cNvPicPr/>
          <p:nvPr/>
        </p:nvPicPr>
        <p:blipFill>
          <a:blip r:embed="rId2"/>
          <a:stretch>
            <a:fillRect/>
          </a:stretch>
        </p:blipFill>
        <p:spPr>
          <a:xfrm>
            <a:off x="214200" y="214200"/>
            <a:ext cx="5000040" cy="6441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BD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ustomShape 1"/>
          <p:cNvSpPr/>
          <p:nvPr/>
        </p:nvSpPr>
        <p:spPr>
          <a:xfrm>
            <a:off x="5000400" y="-360"/>
            <a:ext cx="4142520" cy="435744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4400" b="1">
                <a:solidFill>
                  <a:srgbClr val="000000"/>
                </a:solidFill>
                <a:latin typeface="Times New Roman"/>
              </a:rPr>
              <a:t>Крылов </a:t>
            </a:r>
            <a:endParaRPr/>
          </a:p>
          <a:p>
            <a:r>
              <a:rPr lang="ru-RU" sz="4400" b="1">
                <a:solidFill>
                  <a:srgbClr val="000000"/>
                </a:solidFill>
                <a:latin typeface="Times New Roman"/>
              </a:rPr>
              <a:t>Иван </a:t>
            </a:r>
            <a:endParaRPr/>
          </a:p>
          <a:p>
            <a:r>
              <a:rPr lang="ru-RU" sz="4400" b="1">
                <a:solidFill>
                  <a:srgbClr val="000000"/>
                </a:solidFill>
                <a:latin typeface="Times New Roman"/>
              </a:rPr>
              <a:t>Андреевич</a:t>
            </a:r>
            <a:endParaRPr/>
          </a:p>
          <a:p>
            <a:endParaRPr/>
          </a:p>
          <a:p>
            <a:pPr algn="ctr">
              <a:lnSpc>
                <a:spcPct val="100000"/>
              </a:lnSpc>
              <a:buSzPct val="45000"/>
              <a:buFont typeface="Times New Roman"/>
              <a:buChar char="•"/>
            </a:pPr>
            <a:r>
              <a:rPr lang="ru-RU" sz="4000" b="1">
                <a:solidFill>
                  <a:srgbClr val="000000"/>
                </a:solidFill>
                <a:latin typeface="Times New Roman"/>
              </a:rPr>
              <a:t>1769 - 1844</a:t>
            </a:r>
            <a:endParaRPr/>
          </a:p>
        </p:txBody>
      </p:sp>
      <p:sp>
        <p:nvSpPr>
          <p:cNvPr id="26" name="CustomShape 2"/>
          <p:cNvSpPr/>
          <p:nvPr/>
        </p:nvSpPr>
        <p:spPr>
          <a:xfrm>
            <a:off x="457200" y="1600200"/>
            <a:ext cx="3471120" cy="3685320"/>
          </a:xfrm>
          <a:prstGeom prst="rect">
            <a:avLst/>
          </a:prstGeom>
        </p:spPr>
      </p:sp>
      <p:pic>
        <p:nvPicPr>
          <p:cNvPr id="27" name="Рисунок 26"/>
          <p:cNvPicPr/>
          <p:nvPr/>
        </p:nvPicPr>
        <p:blipFill>
          <a:blip r:embed="rId2"/>
          <a:stretch>
            <a:fillRect/>
          </a:stretch>
        </p:blipFill>
        <p:spPr>
          <a:xfrm>
            <a:off x="214200" y="190440"/>
            <a:ext cx="4857120" cy="647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D5B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ustomShape 1"/>
          <p:cNvSpPr/>
          <p:nvPr/>
        </p:nvSpPr>
        <p:spPr>
          <a:xfrm>
            <a:off x="5572080" y="274680"/>
            <a:ext cx="3571200" cy="636876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4000" b="1">
                <a:solidFill>
                  <a:srgbClr val="000000"/>
                </a:solidFill>
                <a:latin typeface="Times New Roman"/>
              </a:rPr>
              <a:t>Антоний Погорельский</a:t>
            </a:r>
            <a:endParaRPr/>
          </a:p>
          <a:p>
            <a:endParaRPr/>
          </a:p>
          <a:p>
            <a:r>
              <a:rPr lang="ru-RU" sz="4000">
                <a:solidFill>
                  <a:srgbClr val="000000"/>
                </a:solidFill>
                <a:latin typeface="Times New Roman"/>
              </a:rPr>
              <a:t>(Алексей Алексеевич Перовский)</a:t>
            </a:r>
            <a:endParaRPr/>
          </a:p>
          <a:p>
            <a:endParaRPr/>
          </a:p>
          <a:p>
            <a:pPr algn="ctr">
              <a:lnSpc>
                <a:spcPct val="100000"/>
              </a:lnSpc>
              <a:buSzPct val="45000"/>
              <a:buFont typeface="Times New Roman"/>
              <a:buChar char="•"/>
            </a:pPr>
            <a:r>
              <a:rPr lang="ru-RU" sz="4000" b="1">
                <a:solidFill>
                  <a:srgbClr val="000000"/>
                </a:solidFill>
                <a:latin typeface="Times New Roman"/>
              </a:rPr>
              <a:t>1787 - 1836</a:t>
            </a:r>
            <a:endParaRPr/>
          </a:p>
        </p:txBody>
      </p:sp>
      <p:sp>
        <p:nvSpPr>
          <p:cNvPr id="29" name="CustomShape 2"/>
          <p:cNvSpPr/>
          <p:nvPr/>
        </p:nvSpPr>
        <p:spPr>
          <a:xfrm>
            <a:off x="457200" y="1600200"/>
            <a:ext cx="2185200" cy="2042280"/>
          </a:xfrm>
          <a:prstGeom prst="rect">
            <a:avLst/>
          </a:prstGeom>
        </p:spPr>
      </p:sp>
      <p:pic>
        <p:nvPicPr>
          <p:cNvPr id="30" name="Рисунок 29"/>
          <p:cNvPicPr/>
          <p:nvPr/>
        </p:nvPicPr>
        <p:blipFill>
          <a:blip r:embed="rId2"/>
          <a:stretch>
            <a:fillRect/>
          </a:stretch>
        </p:blipFill>
        <p:spPr>
          <a:xfrm>
            <a:off x="214200" y="214200"/>
            <a:ext cx="5439600" cy="6428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184</Words>
  <Application>Microsoft Office PowerPoint</Application>
  <PresentationFormat>Экран (4:3)</PresentationFormat>
  <Paragraphs>96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29</vt:i4>
      </vt:variant>
    </vt:vector>
  </HeadingPairs>
  <TitlesOfParts>
    <vt:vector size="36" baseType="lpstr">
      <vt:lpstr>Arial</vt:lpstr>
      <vt:lpstr>DejaVu Sans</vt:lpstr>
      <vt:lpstr>Droid Sans Fallback</vt:lpstr>
      <vt:lpstr>StarSymbol</vt:lpstr>
      <vt:lpstr>Times New Roman</vt:lpstr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Наташа</dc:creator>
  <cp:lastModifiedBy>Наташа</cp:lastModifiedBy>
  <cp:revision>2</cp:revision>
  <dcterms:modified xsi:type="dcterms:W3CDTF">2018-12-23T19:18:18Z</dcterms:modified>
</cp:coreProperties>
</file>