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56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133600"/>
            <a:ext cx="5829300" cy="237347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741334"/>
            <a:ext cx="4800600" cy="196426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930401"/>
            <a:ext cx="1543050" cy="5983111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30400"/>
            <a:ext cx="4514850" cy="5983112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631545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5579" y="5604789"/>
            <a:ext cx="2157322" cy="95203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490" y="5433720"/>
            <a:ext cx="4158386" cy="113351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1546" y="5450083"/>
            <a:ext cx="4100985" cy="1032363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7117" y="5432233"/>
            <a:ext cx="2481000" cy="86873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49" y="5411407"/>
            <a:ext cx="6542532" cy="177316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4" y="3284747"/>
            <a:ext cx="5829300" cy="2032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524" y="1916598"/>
            <a:ext cx="4813301" cy="125306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491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3570819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572001"/>
            <a:ext cx="2865041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0" y="3570817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4572001"/>
            <a:ext cx="2866644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316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775201"/>
            <a:ext cx="2514600" cy="2540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2514600" cy="167030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972" y="2438400"/>
            <a:ext cx="2928057" cy="508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617" y="451556"/>
            <a:ext cx="2859484" cy="323991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1250" y="3714045"/>
            <a:ext cx="2863850" cy="32286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828800"/>
            <a:ext cx="2674620" cy="390144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329184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49" y="2239239"/>
            <a:ext cx="6542532" cy="177316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51104"/>
            <a:ext cx="6172200" cy="167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2754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DB95B25-A450-447E-8943-48BF85E9773C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29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3316" y="8333552"/>
            <a:ext cx="87137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8424FC2-8524-47A3-8B8B-ADCF28D3AB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1" y="3567289"/>
            <a:ext cx="5556250" cy="460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4&amp;text=&#1082;&#1088;&#1072;&#1089;&#1080;&#1074;&#1099;&#1077;%20&#1089;&#1085;&#1077;&#1078;&#1080;&#1085;&#1082;&#1080;%20&#1082;&#1072;&#1088;&#1090;&#1080;&#1085;&#1082;&#1080;%20&#1076;&#1083;&#1103;%20&#1087;&#1088;&#1077;&#1079;&#1077;&#1085;&#1090;&#1072;&#1094;&#1080;&#1080;&amp;pos=125&amp;rpt=simage&amp;img_url=https://avatars.mds.yandex.net/get-pdb/1245924/0bbc4a24-8f87-4a25-a7e3-d0a20031f074/s1200?webp%3Dfalse&amp;lr=47" TargetMode="External"/><Relationship Id="rId2" Type="http://schemas.openxmlformats.org/officeDocument/2006/relationships/hyperlink" Target="https://ok.ru/moilybimyidetckiysad/topic/6758694155893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6343650" cy="2595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0960" y="7736576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/>
            <a:r>
              <a:rPr lang="ru-RU" sz="2000" b="1" dirty="0" smtClean="0"/>
              <a:t>     </a:t>
            </a:r>
          </a:p>
          <a:p>
            <a:pPr lvl="3" algn="ctr"/>
            <a:r>
              <a:rPr lang="ru-RU" sz="2000" b="1" smtClean="0"/>
              <a:t>         Выполнила </a:t>
            </a:r>
            <a:r>
              <a:rPr lang="ru-RU" sz="2000" b="1" dirty="0" smtClean="0"/>
              <a:t>: </a:t>
            </a:r>
            <a:r>
              <a:rPr lang="ru-RU" sz="2000" b="1" smtClean="0"/>
              <a:t>учитель                                             начальных   классов                                 Пушкина </a:t>
            </a:r>
            <a:r>
              <a:rPr lang="ru-RU" sz="2000" b="1" dirty="0" smtClean="0"/>
              <a:t>О.И.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14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то\ffX8JZTWac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1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фото\huKV3Bb6fz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8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фото\sGNi9kaXul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4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фото\TB7NANkfnG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84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фото\y4NZQziKMr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95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Ссылка: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ok.ru/moilybimyidetckiysad/topic/67586941558934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https://yandex.ru/images/search?p=4&amp;text=</a:t>
            </a:r>
            <a:r>
              <a:rPr lang="ru-RU" dirty="0">
                <a:hlinkClick r:id="rId3"/>
              </a:rPr>
              <a:t>красивые%20снежинки%20картинки%20для%20презентации&amp;</a:t>
            </a:r>
            <a:r>
              <a:rPr lang="en-US" dirty="0" err="1" smtClean="0">
                <a:hlinkClick r:id="rId3"/>
              </a:rPr>
              <a:t>pos</a:t>
            </a:r>
            <a:r>
              <a:rPr lang="en-US" dirty="0" smtClean="0">
                <a:hlinkClick r:id="rId3"/>
              </a:rPr>
              <a:t>=125&amp;rpt=</a:t>
            </a:r>
            <a:r>
              <a:rPr lang="en-US" dirty="0" err="1" smtClean="0">
                <a:hlinkClick r:id="rId3"/>
              </a:rPr>
              <a:t>simage&amp;img_url</a:t>
            </a:r>
            <a:r>
              <a:rPr lang="en-US" dirty="0" smtClean="0">
                <a:hlinkClick r:id="rId3"/>
              </a:rPr>
              <a:t>=https%3A%2F%2Favatars.mds.yandex.net%2Fget-pdb%2F1245924%2F0bbc4a24-8f87-4a25-a7e3-d0a20031f074%2Fs1200%3Fwebp%3Dfalse&amp;lr=47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vatars.mds.yandex.net/get-pdb/1209663/1c0d9a67-c8e8-4945-b059-184f6145311c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2267744"/>
            <a:ext cx="1296143" cy="147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pdb/1209663/1c0d9a67-c8e8-4945-b059-184f6145311c/s1200?webp=fals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136" y="7465466"/>
            <a:ext cx="1224136" cy="139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vatars.mds.yandex.net/get-pdb/1209663/1c0d9a67-c8e8-4945-b059-184f6145311c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4864" y="7465466"/>
            <a:ext cx="1330591" cy="151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19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20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2018-12-23T15:59:53Z</dcterms:created>
  <dcterms:modified xsi:type="dcterms:W3CDTF">2018-12-23T18:42:39Z</dcterms:modified>
</cp:coreProperties>
</file>