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66" r:id="rId5"/>
    <p:sldId id="267" r:id="rId6"/>
    <p:sldId id="268" r:id="rId7"/>
    <p:sldId id="269" r:id="rId8"/>
    <p:sldId id="273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2.infourok.ru/uploads/ex/0207/00008abe-219f7c66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96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образовательное учреждение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комбинированного вида № 109» г. Ярославль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Дополнительная образовательная программа утверждена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образовательная программа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«Обучение грамоте старших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дошкольников»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Куницына Ирина Владимировна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квалификационной категории;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разработана в 2009 г.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Реализуется в г. Ярославль в МДОУ д/с №109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77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0207/00008abe-219f7c66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3367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F:\ИРА\ИРИНА\фото и видео\2016\WP_20160923_15_29_44_Pr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8568951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47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0207/00008abe-219f7c66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336704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55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2.infourok.ru/uploads/ex/0207/00008abe-219f7c66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95" y="-583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6826318"/>
            <a:ext cx="5486400" cy="5667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4797152"/>
            <a:ext cx="8280920" cy="158417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	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1998 году окончила «Ярославский государственный педагогический университет им. К.Д. Ушинского» по специальности «Педагогика и методика начального образования, присуждена квалификация «Учитель начальных классов».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МДОУ д/с № 109 работаю воспитателем с 2005 года.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2014 году  приказом департамента образования Ярославской области № 02-14/01 от 28.02.2014  установлена высшая квалификационная категория.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F:\ИРА\ИРИНА\фото и видео\РАЗНОЕ\4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87824" y="548680"/>
            <a:ext cx="2840608" cy="4116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48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0207/00008abe-219f7c66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336704"/>
          </a:xfrm>
        </p:spPr>
        <p:txBody>
          <a:bodyPr>
            <a:norm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Вопросы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подготовки воспитанников детских садов к школе приобретают всё большее значение. Особенно актуальны они в настоящее время, когда изменилось содержание начального обучения. Школа заинтересована в том, чтобы дети, поступающие в первый класс, были хорошо подготовлены к обучению грамоте, т.е. имели бы развитый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фонематический (речевой) слух, хорошую устную речь, правильно поставленные первоначальные навыки в составлении и анализе предложений, в делении слов на слоги, умели держать карандаш и различать строчки в тетради.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Дети, получившие такую подготовку, легко и свободно овладеют в школе процессом чтения и письма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Научить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читать, подготовить их без страха идти в школу, при дальнейшем 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разочароваться в школьной жизни - является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кружка по обучению детей чтению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АБВГДейка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 занятий составлена на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методики 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чтению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Цукановой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С. П.,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Бетц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Л.Л.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«Учим ребёнка говорить и читать»,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включением элементов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 обучения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чтению в начальных классах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Макеевой. С.Г., а также материалы из букваря Жуковой Н.С.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6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0207/00008abe-219f7c66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32351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8748464" cy="6552728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обогащение словарного запаса, развитие речи детей, развитие фонематического и речевого слуха, внимания, памяти, мышления, развитие навыка чтения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целыми словами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небольшими предложениями;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 обучение правильному слоговому чтению с постепенным переходом к чтению целыми словами; закрепление умения проводить звуковой анализ, определение количества слов в предложении и составление предложений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интереса к чтению, воспитание аккуратности, коммуникабельности, любознательности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Занятия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обучению грамоте строятся на принятом в русской методике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аналитико- синтетическом звукобуквенном методе.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формой занятий являются групповые занятия два раза в неделю. Программа рассчитана на два года обучения  для детей 5-6 лет и 6-7 лет. Система занятий построена на увлекательных играх и упражнениях со словами, звуками, буквами. Материал программы условно разделён на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пять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направлений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 (звуковая культура).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Буква.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Слог.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Предложение, связное высказывание.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24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0207/00008abe-219f7c66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336704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структуры занятий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1-ый вариант.  «Знакомство со звуком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 момент.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1-2 мин.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Артикуляционная гимнастика.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2-3 мин.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изучаемого звука, знакомство со звуком.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3-4 мин.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из загадки, скороговорки,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в процессе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слого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-звукового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анализа с опорой на предметный рисунок.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Артикуляция изучаемого звука и его характеристика.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3-4 мин.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Слуховые упражнения.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5-7 мин.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определение места звука в словах (в начале, середине, конце) по предметной картине;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из текста стихотворения, скороговорки,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включение конфликтных слов (не содержащих изучаемый звук)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придумывание слов с изучаемым звуком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2-4 мин.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со схемами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используя условные обозначения. 5-6 мин.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Упражнения, игры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развитие фонематического слуха или заучивание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изучаемым звуком.  5-6 мин.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 занятия.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1-2 мин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94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0207/00008abe-219f7c66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336704"/>
          </a:xfrm>
        </p:spPr>
        <p:txBody>
          <a:bodyPr>
            <a:normAutofit/>
          </a:bodyPr>
          <a:lstStyle/>
          <a:p>
            <a:pPr algn="l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2-ой вариант. «Знакомство с буквой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 момент.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1-2 мин.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2-3 мин.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характеристики звуков.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2-3 мин.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буквой.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7-10 мин.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демонстрация буквы;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анализ буквы;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упражнения в запоминании буквы;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печатание буквы;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подстановка буквы под схемой.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2-4 мин.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кассой букв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7-10 мин.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чтение прямых и обратных слогов;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звукобуквенный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слогов;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звукобуквенный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слова с изученной буквой.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 занятия.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1-2 мин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92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0207/00008abe-219f7c66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048672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Обучение грамоте начинается с гласных звуков, при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 согласный звук остаётся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твёрдым: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а, о, у, э, ы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–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гласный звук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при котором согласный звук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становится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мягким, что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даёт возможность потом определять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мягкость и твёрдость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согласных звуков. Далее целесообразно после гласных звуков, начать изучение сонорных звуков: 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м, л, н, р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Последовательное изучение этих согласных, один за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 влияет на улучшение скорости и качества чтения. Затем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изучаются парные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согласные одновременно, чтобы на практике слышать и сравнивать –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звонкий или глухой.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всего этого оставшиеся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согласные и гласные звуки,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буквы в зависимости от степени легкости и сложности изучаются последовательно</a:t>
            </a:r>
            <a:r>
              <a:rPr lang="ru-RU" sz="1600" dirty="0" smtClean="0"/>
              <a:t>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	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 реализовать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программу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обучению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детей чтению используются разнообразные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приёмы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заучивание стихотворений о букве, небольшой рассказ-беседа, рассматривание, наблюдение – 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 что похожа буква»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воссоздание из силуэтов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физкультминутки, пальчиковые игры, работа со схемами,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 игры, дидактические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игры, ищем предметы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заданным звуком, сочетание предмета и надписи, записывание слов самими детьми маркерами на магнитных досках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работа с кассами букв, разгадывание ребусов.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17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0207/00008abe-219f7c66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6" y="962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597352"/>
          </a:xfrm>
        </p:spPr>
        <p:txBody>
          <a:bodyPr>
            <a:normAutofit/>
          </a:bodyPr>
          <a:lstStyle/>
          <a:p>
            <a:pPr algn="l"/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</a:t>
            </a:r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  <a:b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различать на слух изученные гласные и согласные звуки;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уметь вслушиваться в звучание слова, узнавать и называть из него заданные звуки;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дифференцировать звуки по твердости и мягкости;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уметь характеризовать звук;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уметь определять заданные звуки в слове (в начале, в середине и в конце);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уметь графически изображать слово – прямоугольник, гласные звуки – красный квадрат, твердые согласные – синий квадрат, мягкие согласные – зеленый квадрат;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уметь на схеме обозначать место звука в слове;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знать изученные буквы–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печатать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клетке, используя образец;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уметь соотносить звук и букву;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делить слово на слоги;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находить в слове ударный слог, ударный гласный звук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уметь читать слоги, слова, предложения, небольшие стихотворные тексты с изученными буквами;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различать понятие «звук», «слово», «предложение»;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употреблять синонимы, антонимы, родственные слова;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уметь составлять предложение из двух, трех, четырех слов;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записывать предложения условными обозначениями;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уметь заучивать стихотворения наизусть;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понимать учебную задачу и выполнять ее самостоятельно;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приобретать навык самоконтроля и самооценки.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00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0207/00008abe-219f7c66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336704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1027" name="Picture 3" descr="F:\ИРА\ИРИНА\фото и видео\2016\WP_20160923_14_56_04_Pr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712968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280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19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 Муниципальное дошкольное образовательное учреждение  «Детский сад комбинированного вида № 109» г. Ярославль                                                              Дополнительная образовательная программа утверждена         Дополнительная образовательная программа «Обучение грамоте старших дошкольников»           Автор  Куницына Ирина Владимировна воспитатель высшей квалификационной категории;     программа разработана в 2009 г. Реализуется в г. Ярославль в МДОУ д/с №109 </vt:lpstr>
      <vt:lpstr>Презентация PowerPoint</vt:lpstr>
      <vt:lpstr>  Вопросы подготовки воспитанников детских садов к школе приобретают всё большее значение. Особенно актуальны они в настоящее время, когда изменилось содержание начального обучения. Школа заинтересована в том, чтобы дети, поступающие в первый класс, были хорошо подготовлены к обучению грамоте, т.е. имели бы развитый фонематический (речевой) слух, хорошую устную речь, правильно поставленные первоначальные навыки в составлении и анализе предложений, в делении слов на слоги, умели держать карандаш и различать строчки в тетради. Дети, получившие такую подготовку, легко и свободно овладеют в школе процессом чтения и письма.   Научить детей читать, подготовить их без страха идти в школу, при дальнейшем обучении помочь не разочароваться в школьной жизни - является главной целью кружка по обучению детей чтению, который называется «АБВГДейка». Система занятий составлена на основе методики обучения чтению Цукановой С. П., Бетц Л.Л. «Учим ребёнка говорить и читать», с включением элементов методик обучения чтению в начальных классах Макеевой. С.Г., а также материалы из букваря Жуковой Н.С.      </vt:lpstr>
      <vt:lpstr>    Задачи   Развивающие – обогащение словарного запаса, развитие речи детей, развитие фонематического и речевого слуха, внимания, памяти, мышления, развитие навыка чтения целыми словами и небольшими предложениями;   Образовательные – обучение правильному слоговому чтению с постепенным переходом к чтению целыми словами; закрепление умения проводить звуковой анализ, определение количества слов в предложении и составление предложений;   Воспитательные – формирование интереса к чтению, воспитание аккуратности, коммуникабельности, любознательности.    Занятия по обучению грамоте строятся на принятом в русской методике аналитико- синтетическом звукобуквенном методе. Основной формой занятий являются групповые занятия два раза в неделю. Программа рассчитана на два года обучения  для детей 5-6 лет и 6-7 лет. Система занятий построена на увлекательных играх и упражнениях со словами, звуками, буквами. Материал программы условно разделён на пять направлений. Звук (звуковая культура). Буква. Слог. Слово. Предложение, связное высказывание.          </vt:lpstr>
      <vt:lpstr>Варианты структуры занятий.  1-ый вариант.  «Знакомство со звуком»  1. Организационный момент. 1-2 мин. 2. Артикуляционная гимнастика. 2-3 мин. 3. Выделение изучаемого звука, знакомство со звуком. 3-4 мин. а) из загадки, скороговорки, потешки; б) в процессе слого-звукового анализа с опорой на предметный рисунок. 4. Артикуляция изучаемого звука и его характеристика. 3-4 мин. 5. Слуховые упражнения. 5-7 мин. а) определение места звука в словах (в начале, середине, конце) по предметной картине; б) из текста стихотворения, скороговорки, потешки; в) включение конфликтных слов (не содержащих изучаемый звук) г) придумывание слов с изучаемым звуком 6. Физкультминутка. 2-4 мин. 7. Работа со схемами, используя условные обозначения. 5-6 мин. 8. Упражнения, игры на развитие фонематического слуха или заучивание потешки с изучаемым звуком.  5-6 мин. 9. Итог занятия. 1-2 мин.       </vt:lpstr>
      <vt:lpstr>2-ой вариант. «Знакомство с буквой».  1. Организационный момент. 1-2 мин. 2. Артикуляционная гимнастика. 2-3 мин. 3. Повторение характеристики звуков. 2-3 мин. 4. Знакомство с буквой. 7-10 мин. а) демонстрация буквы; б) анализ буквы; в) упражнения в запоминании буквы; г) печатание буквы; д) подстановка буквы под схемой. 5. Физкультминутка. 2-4 мин. 6. Работа с кассой букв. 7-10 мин. а) чтение прямых и обратных слогов; б) звукобуквенный анализ слогов; в) звукобуквенный анализ слова с изученной буквой. 7. Итог занятия. 1-2 мин.       </vt:lpstr>
      <vt:lpstr> Обучение грамоте начинается с гласных звуков, при которых согласный звук остаётся твёрдым: а, о, у, э, ы, затем – гласный звук и, при котором согласный звук становится мягким, что даёт возможность потом определять мягкость и твёрдость согласных звуков. Далее целесообразно после гласных звуков, начать изучение сонорных звуков: м, л, н, р. Последовательное изучение этих согласных, один за другим положительно влияет на улучшение скорости и качества чтения. Затем изучаются парные согласные одновременно, чтобы на практике слышать и сравнивать – звонкий или глухой. После всего этого оставшиеся согласные и гласные звуки, и буквы в зависимости от степени легкости и сложности изучаются последовательно.   Чтобы успешно реализовать программу по обучению детей чтению используются разнообразные методы и приёмы: заучивание стихотворений о букве, небольшой рассказ-беседа, рассматривание, наблюдение – «На что похожа буква», воссоздание из силуэтов, физкультминутки, пальчиковые игры, работа со схемами, словесные игры, дидактические игры, ищем предметы с заданным звуком, сочетание предмета и надписи, записывание слов самими детьми маркерами на магнитных досках, работа с кассами букв, разгадывание ребусов.</vt:lpstr>
      <vt:lpstr>Ожидаемые результаты  - различать на слух изученные гласные и согласные звуки; - уметь вслушиваться в звучание слова, узнавать и называть из него заданные звуки; - дифференцировать звуки по твердости и мягкости; - уметь характеризовать звук; - уметь определять заданные звуки в слове (в начале, в середине и в конце); - уметь графически изображать слово – прямоугольник, гласные звуки – красный квадрат, твердые согласные – синий квадрат, мягкие согласные – зеленый квадрат; - уметь на схеме обозначать место звука в слове; - знать изученные буквы– уметь печатать их в клетке, используя образец; - уметь соотносить звук и букву; - делить слово на слоги; - уметь находить в слове ударный слог, ударный гласный звук; - уметь читать слоги, слова, предложения, небольшие стихотворные тексты с изученными буквами; - различать понятие «звук», «слово», «предложение»; - употреблять синонимы, антонимы, родственные слова; - уметь составлять предложение из двух, трех, четырех слов; - уметь записывать предложения условными обозначениями; - уметь заучивать стихотворения наизусть; - понимать учебную задачу и выполнять ее самостоятельно; - приобретать навык самоконтроля и самооценки.   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Aleks</dc:creator>
  <cp:lastModifiedBy>Admin</cp:lastModifiedBy>
  <cp:revision>22</cp:revision>
  <dcterms:created xsi:type="dcterms:W3CDTF">2016-09-19T16:12:05Z</dcterms:created>
  <dcterms:modified xsi:type="dcterms:W3CDTF">2016-09-29T16:18:40Z</dcterms:modified>
</cp:coreProperties>
</file>