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57" r:id="rId5"/>
    <p:sldId id="284" r:id="rId6"/>
    <p:sldId id="261" r:id="rId7"/>
    <p:sldId id="283" r:id="rId8"/>
    <p:sldId id="258" r:id="rId9"/>
    <p:sldId id="259" r:id="rId10"/>
    <p:sldId id="266" r:id="rId11"/>
    <p:sldId id="269" r:id="rId12"/>
    <p:sldId id="272" r:id="rId13"/>
    <p:sldId id="285" r:id="rId14"/>
    <p:sldId id="282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624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ÑÐ¸Ð½Ð¸Ð¹ ÑÐ¾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2736304"/>
          </a:xfrm>
        </p:spPr>
        <p:txBody>
          <a:bodyPr>
            <a:normAutofit/>
          </a:bodyPr>
          <a:lstStyle/>
          <a:p>
            <a:r>
              <a:rPr lang="ru-RU" dirty="0" smtClean="0"/>
              <a:t> «Методика работы с детьми </a:t>
            </a:r>
            <a:br>
              <a:rPr lang="ru-RU" dirty="0" smtClean="0"/>
            </a:br>
            <a:r>
              <a:rPr lang="ru-RU" dirty="0" smtClean="0"/>
              <a:t>с ОВЗ на музыкальных занятиях»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627784" y="3933056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Консультацию подготовила: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музыкальный руководитель ГБДОУ №32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Волкова Наталья Николаевна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71800" y="5877272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14.11.2018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Г.Санкт-Петербург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ÑÐ¸Ð½Ð¸Ð¹ ÑÐ¾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99592" y="476672"/>
            <a:ext cx="7416824" cy="954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Педагогические технологии в работе с детьми с ОВЗ: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772816"/>
            <a:ext cx="835292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1.Музыкотерапия — психотерапевтический метод, основанный на целительном воздействии музыки на психологическое состояние человека.</a:t>
            </a:r>
          </a:p>
          <a:p>
            <a:r>
              <a:rPr lang="ru-RU" sz="24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dirty="0" smtClean="0"/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Психогимнастика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тренировочные, активизирующие психомоторику этюды, упражнения, игры, направленные на развитие и коррекцию различных отклонений в психических процессах.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 dirty="0" smtClean="0"/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Логоритмические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занятия – это система музыкально-двигательных,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речедвигательных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музыкально-речевых игр, объединенных общим сюжетом и игровой формой.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4.Музыкально-дидактические игры.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105489"/>
            <a:ext cx="21993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ÑÐ¸Ð½Ð¸Ð¹ ÑÐ¾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15616" y="260648"/>
            <a:ext cx="6552728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Активные формы музыкотерапии: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908720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Вокалотерапия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1916832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Инструментальная музыкальная терапия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16016" y="1412776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Кинезитерапия</a:t>
            </a: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68144" y="908720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Ритмотерапия</a:t>
            </a: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87624" y="1412776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Сказкотерапия</a:t>
            </a: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43608" y="2708920"/>
            <a:ext cx="6984776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Пассивные формы музыкотерапии: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3528" y="3429000"/>
            <a:ext cx="51845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Коммуникативная музыкотерапия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75656" y="4077072"/>
            <a:ext cx="51845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Регулирующая музыкотерапия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30876" y="4725144"/>
            <a:ext cx="38214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Колоколотерапия</a:t>
            </a:r>
            <a:endParaRPr lang="ru-RU" sz="2400" b="1" i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580112" y="5373216"/>
            <a:ext cx="28803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Орнитотерапия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2" descr="http://www.skazkidetskie.ru/wp-content/uploads/2017/05/d1a2329245d24f9e7f6bd778426f6227_1480659558_1000_784-768x6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869160"/>
            <a:ext cx="2267744" cy="17775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ÑÐ¸Ð½Ð¸Ð¹ ÑÐ¾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1268760"/>
            <a:ext cx="8496944" cy="52629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Кинезитерапия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лечение движением: 1.Психогимнастика – комплекс упражнений, игр, этюдов.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2.Сюжетно-игровая – вариант двигательной терапии, где все упражнения объединены одним сюжетом и проводятся в игровой форме с подгруппой или группой детей. Основа – игровая импровизация.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3.Интегративная: рисование под музыку, музыкально-подвижные игры, пантомима, пластическая драматизация под музыку, создание стихов, рисунков, рассказов после прослушивания музыки и др. творческие формы.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ÑÐ¸Ð½Ð¸Ð¹ ÑÐ¾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593281"/>
            <a:ext cx="7488832" cy="46166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Психогимнастика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включает в себя: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*игры на развитие внимания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*игры на развитие памяти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*игры на преодоление двигательного автоматизма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*подвижные игры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*игры, способствующие успокоению и организации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*игры на выражение различных эмоций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0-tub-ru.yandex.net/i?id=e39f0ed44a3c78a965dd0449d1f1188e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08920"/>
            <a:ext cx="9144000" cy="414908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43608" y="332656"/>
            <a:ext cx="741682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Логоритмические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занятия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124744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Внимание.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*Слуховое восприятие.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*Пространственную ориентировку.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*Способствует коррекции речевых нарушений.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268760"/>
            <a:ext cx="84969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Кинезитерапия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лечение движением: 1.Психогимнастика – комплекс упражнений, игр, этюдов.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2.Сюжетно-игровая – вариант двигательной терапии, где все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пражнения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объединены одним сюжетом и проводятся в игровой форме с подгруппой или группой детей. Основа – игровая импровизация.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3.Интегративная: рисование под музыку, музыкально-подвижные игры, пантомима, пластическая драматизация под музыку, создание стихов, рисунков, рассказов после прослушивания музыки и др. творческие формы.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ÑÐ¸Ð½Ð¸Ð¹ ÑÐ¾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123728" y="548680"/>
            <a:ext cx="4752528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Виды музыки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1052736"/>
            <a:ext cx="85689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*Успокаивающая – музыка для расслабления - нежная, спокойная, тихая, мажорная, светлая (для возбужденных детей).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*Музыка для расслабления усиливается при сочетании музыки и слова.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*Стимулирующая музыка – стимулирует общий жизненный тонус, пьесы подвижного, быстрого темпа (для заторможенных детей, вялых в двигательном и эмоциональном проявлении).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19672" y="4005064"/>
            <a:ext cx="5832648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Критерии подбора музыки: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5536" y="4797152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Музыка должна нравиться детям.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Должна быть знакома.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Время прослушивания (не более 10мин.)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png.pngtree.com/element_origin_min_pic/17/08/06/6650cbbc5a738f48b8e3813f64accdc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112324"/>
            <a:ext cx="1619672" cy="1507541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ÑÐ¸Ð½Ð¸Ð¹ ÑÐ¾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260648"/>
            <a:ext cx="8208912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*Правильно подобранная музыка может оказывать терапевтическое воздействие на ребенка.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484784"/>
            <a:ext cx="8784976" cy="48936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*Снимает неврозы и раздражительность - «Лунная соната» Бетховена, «Итальянский концерт» Баха, музыка Генделя.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*Успокаивает, уменьшает чувство тревоги, нерешительности – вальсы Штрауса, «Колыбельная» Брамса.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*Способствует росту умственных способностей – муз. Моцарта.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*Нормализует работу мозга прослушивание сюиты «Пер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Гюнта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*Стимулирует интеллектуальную деятельность – музыка Бетховена, Штрауса. *Поднимает жизненный тонус, наполняет жизненной силой, творческой энергией, вдохновляет – Шестая симфония, часть 3 - Чайковского, Прелюдия 1 – Шопена. Из эстрадной музыки - музыка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Демиса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Руссоса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Хулио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Иглессиаса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песня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А.Пахмутовой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«Беловежская пуща», оркестр Поля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Мориа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ÑÐ¸Ð½Ð¸Ð¹ ÑÐ¾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187624" y="1124744"/>
            <a:ext cx="7056784" cy="523220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Утренники и развлечения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2132856"/>
            <a:ext cx="5688632" cy="830997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 Музыкальный руководитель разучивает песни, танцы, хороводы.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1800" y="3501008"/>
            <a:ext cx="5832648" cy="83099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*Логопед отрабатывает тексты, добиваясь правильного звукопроизношения.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4869160"/>
            <a:ext cx="6264696" cy="83099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*Воспитатель проводит словарную работу, закрепляет речевой материал.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ramki-photoshop.ru/fony/fon-1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8" name="Picture 6" descr="https://bestcube.space/wp-content/uploads/315-img_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ÑÐ¸Ð½Ð¸Ð¹ ÑÐ¾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404664"/>
            <a:ext cx="6624736" cy="52322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Музыкальное воспитание детей с ОВЗ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412776"/>
            <a:ext cx="3600400" cy="52322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Обучение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932040" y="1412776"/>
            <a:ext cx="3672408" cy="52322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Воспитание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179512" y="2492896"/>
            <a:ext cx="4824536" cy="52322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Развитие основных движений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179512" y="3429000"/>
            <a:ext cx="4824536" cy="52322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Развитие сенсорных функций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6228184" y="3861048"/>
            <a:ext cx="2520280" cy="52322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Зрительные</a:t>
            </a:r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6228184" y="4581128"/>
            <a:ext cx="2520280" cy="52322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Слуховые</a:t>
            </a:r>
            <a:endParaRPr lang="ru-RU" sz="2800" dirty="0"/>
          </a:p>
        </p:txBody>
      </p:sp>
      <p:cxnSp>
        <p:nvCxnSpPr>
          <p:cNvPr id="25" name="Прямая со стрелкой 24"/>
          <p:cNvCxnSpPr>
            <a:stCxn id="16" idx="3"/>
            <a:endCxn id="17" idx="1"/>
          </p:cNvCxnSpPr>
          <p:nvPr/>
        </p:nvCxnSpPr>
        <p:spPr>
          <a:xfrm>
            <a:off x="5004048" y="3690610"/>
            <a:ext cx="122413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6" idx="3"/>
            <a:endCxn id="18" idx="1"/>
          </p:cNvCxnSpPr>
          <p:nvPr/>
        </p:nvCxnSpPr>
        <p:spPr>
          <a:xfrm>
            <a:off x="5004048" y="3690610"/>
            <a:ext cx="1224136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51520" y="4509120"/>
            <a:ext cx="4680520" cy="52322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Речевая деятельность</a:t>
            </a:r>
            <a:endParaRPr lang="ru-RU" sz="2800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 flipH="1">
            <a:off x="1763688" y="908720"/>
            <a:ext cx="151216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724128" y="908720"/>
            <a:ext cx="144016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755576" y="1988840"/>
            <a:ext cx="28803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>
            <a:off x="1547664" y="1988840"/>
            <a:ext cx="720080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>
            <a:off x="2555776" y="1988840"/>
            <a:ext cx="1080120" cy="25202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ÑÐ¸Ð½Ð¸Ð¹ ÑÐ¾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 rot="10800000" flipV="1">
            <a:off x="467544" y="1228656"/>
            <a:ext cx="842493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музыкального воспитания</a:t>
            </a:r>
            <a:r>
              <a:rPr lang="ru-RU" sz="28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333333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Помочь детям с ОВЗ активно войти в мир музыки,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Стимулировать развитие музыкальных способностей,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8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ормировать коммуникативные навыки посредством основных видов музыкальной деятельности и элементов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логоритмики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основе закрепления лексических тем.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ÐÐµÑÐ¸ Ð¸Ð³ÑÐ°ÑÑ Ñ Ð¼ÑÐ·ÑÐºÐ°Ð»ÑÐ½ÑÐµ Ð¸Ð³ÑÑÑÐºÐ¸. ÐÐ·Ð¾Ð»Ð¸ÑÐ¾Ð²Ð°Ð½Ð½ÑÐµ Ð½Ð° Ð±ÐµÐ»Ð¾Ð¼ ÑÐ¾Ð½Ðµ â ÑÑÐ¾ÐºÐ¾Ð²Ð¾Ðµ ÑÐ¾ÑÐ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941168"/>
            <a:ext cx="2918098" cy="1770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img1.liveinternet.ru/images/attach/c/7/95/210/95210333_large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7956376" y="3953480"/>
            <a:ext cx="4861557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Helvetica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dirty="0" smtClean="0">
              <a:solidFill>
                <a:srgbClr val="333333"/>
              </a:solidFill>
              <a:latin typeface="Helvetica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Helvetica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dirty="0" smtClean="0">
              <a:solidFill>
                <a:srgbClr val="333333"/>
              </a:solidFill>
              <a:latin typeface="Helvetica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Helvetica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dirty="0" smtClean="0">
              <a:solidFill>
                <a:srgbClr val="333333"/>
              </a:solidFill>
              <a:latin typeface="Helvetica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Helvetica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dirty="0" smtClean="0">
              <a:solidFill>
                <a:srgbClr val="333333"/>
              </a:solidFill>
              <a:latin typeface="Helvetica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Helvetica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dirty="0" smtClean="0">
              <a:solidFill>
                <a:srgbClr val="333333"/>
              </a:solidFill>
              <a:latin typeface="Helvetica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Helvetica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dirty="0" smtClean="0">
              <a:solidFill>
                <a:srgbClr val="333333"/>
              </a:solidFill>
              <a:latin typeface="Helvetica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Helvetica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dirty="0" smtClean="0">
              <a:solidFill>
                <a:srgbClr val="333333"/>
              </a:solidFill>
              <a:latin typeface="Helvetica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Helvetica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dirty="0" smtClean="0">
              <a:solidFill>
                <a:srgbClr val="333333"/>
              </a:solidFill>
              <a:latin typeface="Helvetica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Helvetica" charset="-52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23528" y="566320"/>
            <a:ext cx="856895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1.Развитие музыкальных,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творческих способностей.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2.Развитие свободного общения со взрослыми и детьми.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Развитие устной речи через театрализованную деятельность на занятиях.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Воспитание умения ритмично двигаться, сопровождая движения речью.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Развитие слухового внимания и памяти.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Формирование просодических компонентов речи: речевого дыхания, правильной артикуляции, дикции.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Расширение и активизация словарного запаса, развитие грамматического строя речи.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Развитие речи как средства коммуникации.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Развитие психических процессов: восприятия,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воображения,  внимания, памяти, мышления.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img1.liveinternet.ru/images/attach/c/7/95/210/95210333_large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404664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Условия воспитания и обучения детей с ОВЗ: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1268857"/>
            <a:ext cx="8136904" cy="33499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0400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1.Создание нормативно-правового и программно-             методического обеспечения.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040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2.Создание предметно-развивающей среды.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040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3.Кадровое обеспечение.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0400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4.Создание психолого-педагогического сопровождения.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040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Взаимодействие детского сада и семьи.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http://ostrovok-spb.ru/wp-content/uploads/2017/08/nabor-na-novyj-uchebnyj-g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941168"/>
            <a:ext cx="2520279" cy="17809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ÑÐ¸Ð½Ð¸Ð¹ ÑÐ¾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1640" y="476672"/>
            <a:ext cx="6408712" cy="5232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Проблемы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у детей с ОВЗ: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23528" y="1507742"/>
            <a:ext cx="8607869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Непроизвольность движений;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Боязнь нового места, общения с незнакомыми людьми;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Речевые нарушения или отсутствие речи;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Замкнутость, не активность детей;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Неустойчивые внимание и память у дошкольников.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AutoShape 2" descr="Colorful guitar background Ð¤Ð¾ÑÐ¾ ÑÐ¾ ÑÑÐ¾ÐºÐ° - 395621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Colorful guitar background Ð¤Ð¾ÑÐ¾ ÑÐ¾ ÑÑÐ¾ÐºÐ° - 395621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8" name="Picture 6" descr="https://myslo.ru/Content/BlogArticle/bc/2c/bc2c7b57-91c0-405c-8b0a-ddf6c6cf1bf0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509120"/>
            <a:ext cx="3453036" cy="2132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ÑÐ¸Ð½Ð¸Ð¹ ÑÐ¾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11663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Способы решения проблемы: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23528" y="2890849"/>
            <a:ext cx="860786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980728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Занятия по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логоритмике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координации движений.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Пальчиковая гимнастика для мелкой моторики рук.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Упражнения для нормализации мышечного тонуса – силы и точности движений.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Певческие упражнения для развития силы, высоты, тембра голоса.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Упражнения на развитие речевого, певческого дыхания.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Театрализованные игры, упражнения, игры-драматизации на восприятие образов и выражение их мимикой, жестами, пластикой, речью, интонацией.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Упражнения, пляски, игры, хороводы на развитие чувства темпа и ритма в музыке, движениях, речи, в игре на ДМИ.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Игры, хороводы, танцевальные композиции, направленные на воспитание личностных качеств, коллективизма, взаимной поддержки. 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719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ÑÐ¸Ð½Ð¸Ð¹ ÑÐ¾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49482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Особенность работы с детьми с ОВЗ состоит: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052736"/>
            <a:ext cx="8208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1.Стимуляция  элементарной активности, а не способ освоения танцевальных движений.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элементарных вокализаций, простейших звукоподражаний, а не совершенствование произношения.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Поиск новых способов побудить ребенка к танцевальному творчеству, а не оттачивание танцевальных движений.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artclub42.ru/images/4xbv6kf2aj.jpg"/>
          <p:cNvPicPr>
            <a:picLocks noChangeAspect="1" noChangeArrowheads="1"/>
          </p:cNvPicPr>
          <p:nvPr/>
        </p:nvPicPr>
        <p:blipFill>
          <a:blip r:embed="rId3" cstate="print"/>
          <a:srcRect t="18125" b="4194"/>
          <a:stretch>
            <a:fillRect/>
          </a:stretch>
        </p:blipFill>
        <p:spPr bwMode="auto">
          <a:xfrm>
            <a:off x="1115616" y="4581128"/>
            <a:ext cx="6715125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ÑÐ¸Ð½Ð¸Ð¹ ÑÐ¾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836712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принципы музыкальных занятий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детей с ОВЗ: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700808"/>
            <a:ext cx="79208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Ребёнок и педагог – равные партнёры.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Игровое общение.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Возможность быть принятым окружающими без всяких условий.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Индивидуальность ребёнка: ребёнок как личность, ребёнок с личным опытом.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Моменты ритуализации (повторяющаяся структура занятия). 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Чередование разных видов деятельности.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игровых, наглядно-слуховых, наглядно-зрительных приёмов.</a:t>
            </a:r>
          </a:p>
          <a:p>
            <a:pPr marL="457200" indent="-457200"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922</Words>
  <Application>Microsoft Office PowerPoint</Application>
  <PresentationFormat>Экран (4:3)</PresentationFormat>
  <Paragraphs>134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«Методика работы с детьми  с ОВЗ на музыкальных занятиях»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«Игровые формы работы с детьми  с ОВЗ на музыкальных занятиях» </dc:title>
  <dc:creator>ASUS</dc:creator>
  <cp:lastModifiedBy>ASUS</cp:lastModifiedBy>
  <cp:revision>49</cp:revision>
  <dcterms:created xsi:type="dcterms:W3CDTF">2018-11-11T13:54:56Z</dcterms:created>
  <dcterms:modified xsi:type="dcterms:W3CDTF">2018-11-13T19:02:54Z</dcterms:modified>
</cp:coreProperties>
</file>