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2" autoAdjust="0"/>
  </p:normalViewPr>
  <p:slideViewPr>
    <p:cSldViewPr>
      <p:cViewPr>
        <p:scale>
          <a:sx n="68" d="100"/>
          <a:sy n="68" d="100"/>
        </p:scale>
        <p:origin x="-1446" y="-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B8DAA-55CA-4FC6-B92D-68F69426108A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764CF-425F-4D6A-8C03-C736B403F5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5787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B8DAA-55CA-4FC6-B92D-68F69426108A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764CF-425F-4D6A-8C03-C736B403F5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B8DAA-55CA-4FC6-B92D-68F69426108A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764CF-425F-4D6A-8C03-C736B403F5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9886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B8DAA-55CA-4FC6-B92D-68F69426108A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764CF-425F-4D6A-8C03-C736B403F5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730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B8DAA-55CA-4FC6-B92D-68F69426108A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764CF-425F-4D6A-8C03-C736B403F5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346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B8DAA-55CA-4FC6-B92D-68F69426108A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764CF-425F-4D6A-8C03-C736B403F5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7493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B8DAA-55CA-4FC6-B92D-68F69426108A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764CF-425F-4D6A-8C03-C736B403F5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5422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B8DAA-55CA-4FC6-B92D-68F69426108A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764CF-425F-4D6A-8C03-C736B403F5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0948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B8DAA-55CA-4FC6-B92D-68F69426108A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764CF-425F-4D6A-8C03-C736B403F5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5329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B8DAA-55CA-4FC6-B92D-68F69426108A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764CF-425F-4D6A-8C03-C736B403F5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89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B8DAA-55CA-4FC6-B92D-68F69426108A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764CF-425F-4D6A-8C03-C736B403F5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7412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5000">
              <a:srgbClr val="FF0000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B8DAA-55CA-4FC6-B92D-68F69426108A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8764CF-425F-4D6A-8C03-C736B403F5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2071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341874" y="404664"/>
            <a:ext cx="47894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НОД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: </a:t>
            </a:r>
            <a:r>
              <a:rPr lang="ru-RU" sz="54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М</a:t>
            </a:r>
            <a:r>
              <a:rPr lang="ru-RU" sz="5400" b="1" u="sng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уравьи.</a:t>
            </a:r>
            <a:endParaRPr lang="ru-RU" sz="5400" b="1" u="sng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92D05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2166" y="1857598"/>
            <a:ext cx="48866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Ч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то мы узнаем:</a:t>
            </a:r>
            <a:endParaRPr lang="ru-RU" sz="5400" b="1" u="sng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92D05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15761" y="3054017"/>
            <a:ext cx="68281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1. Кто такой муравей?</a:t>
            </a:r>
            <a:endParaRPr lang="ru-RU" sz="5400" b="1" u="sng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92D05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-27477" y="3977347"/>
            <a:ext cx="791569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2. Что такое муравейник?</a:t>
            </a:r>
            <a:endParaRPr lang="ru-RU" sz="5400" b="1" u="sng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92D05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just"/>
            <a:endParaRPr lang="ru-RU" sz="5400" b="1" u="sng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92D05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-15761" y="4930563"/>
            <a:ext cx="86501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3. Как устроен муравейник</a:t>
            </a:r>
            <a:r>
              <a:rPr lang="ru-RU" sz="54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ru-RU" sz="5400" b="1" u="sng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92D05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82351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83317" y="332656"/>
            <a:ext cx="62927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Кто такой муравей?</a:t>
            </a:r>
            <a:endParaRPr lang="ru-RU" sz="5400" b="1" u="sng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92D05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89648" y="1536592"/>
            <a:ext cx="5454352" cy="452431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/>
              <a:t>Семейство насекомых из надсемейства муравьиных отряда перепончатокрылых. Являются общественными насекомыми, образующими 3 касты: самки, самцы и рабочие особи. Самки и самцы крылатые, рабочие особи - бескрылые. Усики коленчатые, у самок и рабочих особей 11-12-члениковые, у самцов 12-13-члениковые, у ряда видов 4-, 6- или 10-члениковые. Основной членик усика обычно намного длиннее всех остальных. Задний отдел груди представляет собой первый сегмент брюшка, слившийся с </a:t>
            </a:r>
            <a:r>
              <a:rPr lang="ru-RU" dirty="0" err="1"/>
              <a:t>заднегрудью</a:t>
            </a:r>
            <a:r>
              <a:rPr lang="ru-RU" dirty="0"/>
              <a:t>. Собственно брюшко присоединяется к </a:t>
            </a:r>
            <a:r>
              <a:rPr lang="ru-RU" dirty="0" err="1"/>
              <a:t>эпинотуму</a:t>
            </a:r>
            <a:r>
              <a:rPr lang="ru-RU" dirty="0"/>
              <a:t> стебельком, образованным первым или вторым сегментами. У муравьёв некоторых подсемейств имеется развитое жало. Крылья с редуцированным </a:t>
            </a:r>
            <a:r>
              <a:rPr lang="ru-RU" dirty="0" smtClean="0"/>
              <a:t>жилкованием.</a:t>
            </a:r>
            <a:endParaRPr lang="ru-RU" dirty="0"/>
          </a:p>
        </p:txBody>
      </p:sp>
      <p:pic>
        <p:nvPicPr>
          <p:cNvPr id="1026" name="Picture 2" descr="https://justdoits.guru/wp-content/uploads/2017/11/chernyy-sadovyy-murave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826" y="1291580"/>
            <a:ext cx="3312368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avatars.mds.yandex.net/get-pdb/776003/7d4e4aa8-f30b-4937-b68c-05b7c5ccad8f/s1200?webp=fals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826" y="3798749"/>
            <a:ext cx="3312368" cy="2174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8272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27984" y="1476312"/>
            <a:ext cx="3474640" cy="397031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err="1"/>
              <a:t>Мураве́йник</a:t>
            </a:r>
            <a:r>
              <a:rPr lang="ru-RU" dirty="0"/>
              <a:t> (</a:t>
            </a:r>
            <a:r>
              <a:rPr lang="ru-RU" dirty="0" err="1"/>
              <a:t>муравьи́ное</a:t>
            </a:r>
            <a:r>
              <a:rPr lang="ru-RU" dirty="0"/>
              <a:t> гнездо́) — название гнезда муравьёв, которое, как правило, заметно своей надземной частью, представляющей собой кучу из кусочков листьев, хвои, веточек и земли (является надземной частью муравьиного гнезда, которое состоит из сложной системы ходов и миниатюрных сооружений). Разные авторы вкладывают разный смысл в понятие </a:t>
            </a:r>
            <a:r>
              <a:rPr lang="ru-RU" b="1" dirty="0"/>
              <a:t>муравейник</a:t>
            </a:r>
            <a:r>
              <a:rPr lang="ru-RU" dirty="0"/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39550" y="332656"/>
            <a:ext cx="73802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Что такое муравейник?</a:t>
            </a:r>
            <a:endParaRPr lang="ru-RU" sz="5400" b="1" u="sng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92D05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050" name="Picture 2" descr="https://pbs.twimg.com/media/DJbiiS0XkAI7YJ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366" y="1476312"/>
            <a:ext cx="3515562" cy="224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avatars.mds.yandex.net/get-pdb/38069/55c5f882-c850-46ac-aa73-4434dab076e1/s1200?webp=fals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367" y="3989289"/>
            <a:ext cx="3515562" cy="2366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4625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148064" y="1844824"/>
            <a:ext cx="3654152" cy="424731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/>
              <a:t>Внутренние </a:t>
            </a:r>
            <a:r>
              <a:rPr lang="ru-RU" b="1" dirty="0"/>
              <a:t>строения</a:t>
            </a:r>
            <a:r>
              <a:rPr lang="ru-RU" dirty="0"/>
              <a:t>. </a:t>
            </a:r>
            <a:r>
              <a:rPr lang="ru-RU" b="1" dirty="0"/>
              <a:t>Муравейник</a:t>
            </a:r>
            <a:r>
              <a:rPr lang="ru-RU" dirty="0"/>
              <a:t> изнутри гораздо интереснее. Поражает отлаженной работой строителей, продуманностью, изобретательностью и терпимостью. Внутри </a:t>
            </a:r>
            <a:r>
              <a:rPr lang="ru-RU" b="1" dirty="0"/>
              <a:t>муравейник</a:t>
            </a:r>
            <a:r>
              <a:rPr lang="ru-RU" dirty="0"/>
              <a:t> выглядит как совокупность ходов, выходов, всевозможных камер. </a:t>
            </a:r>
            <a:r>
              <a:rPr lang="ru-RU" b="1" dirty="0"/>
              <a:t>Строение</a:t>
            </a:r>
            <a:r>
              <a:rPr lang="ru-RU" dirty="0"/>
              <a:t> уходит под землю, делится на 2 части, вмещает целую колонию жителей. В верхнем ярусе насекомые проводят большую часть времени, проживают в теплый сезон.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19728" y="531034"/>
            <a:ext cx="81147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Как устроен муравейник</a:t>
            </a:r>
            <a:r>
              <a:rPr lang="ru-RU" sz="54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ru-RU" sz="5400" b="1" u="sng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92D05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074" name="Picture 2" descr="https://ds04.infourok.ru/uploads/ex/104b/000e8f3a-f457f15a/img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216" y="1454364"/>
            <a:ext cx="3672408" cy="2484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arhivurokov.ru/multiurok/html/2017/05/19/s_591f155b4f43e/img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215" y="4041064"/>
            <a:ext cx="3672409" cy="2268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3015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04657" y="404664"/>
            <a:ext cx="8767249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Теперь мы знаем очень много 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нового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,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и интересного об муравьях и их сооружениях.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098" name="Picture 2" descr="http://cdn1.imgbb.ru/user/44/448010/201504/d5d1632bcb3d71ffcd96f9bd291fb1d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3962" y="4293096"/>
            <a:ext cx="4067944" cy="2288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chemistry-chemists.com/N4_2016/S3/Ants_and_formicary-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293096"/>
            <a:ext cx="3919801" cy="2204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96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Реши кроссворд</a:t>
            </a:r>
            <a:endParaRPr lang="ru-RU" dirty="0"/>
          </a:p>
        </p:txBody>
      </p:sp>
      <p:pic>
        <p:nvPicPr>
          <p:cNvPr id="1026" name="Picture 2" descr="кроссворд про насекомых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70"/>
          <a:stretch/>
        </p:blipFill>
        <p:spPr bwMode="auto">
          <a:xfrm>
            <a:off x="2915816" y="1484784"/>
            <a:ext cx="3381375" cy="4592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59649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280</Words>
  <Application>Microsoft Office PowerPoint</Application>
  <PresentationFormat>Экран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Реши кроссворд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 Воронов</dc:creator>
  <cp:lastModifiedBy>Андрей Воронов</cp:lastModifiedBy>
  <cp:revision>5</cp:revision>
  <dcterms:created xsi:type="dcterms:W3CDTF">2018-12-06T18:53:03Z</dcterms:created>
  <dcterms:modified xsi:type="dcterms:W3CDTF">2018-12-23T09:55:07Z</dcterms:modified>
</cp:coreProperties>
</file>