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1" r:id="rId4"/>
    <p:sldId id="269" r:id="rId5"/>
    <p:sldId id="268" r:id="rId6"/>
    <p:sldId id="261" r:id="rId7"/>
    <p:sldId id="262" r:id="rId8"/>
    <p:sldId id="264" r:id="rId9"/>
    <p:sldId id="263" r:id="rId10"/>
    <p:sldId id="267" r:id="rId11"/>
    <p:sldId id="270" r:id="rId12"/>
    <p:sldId id="272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865"/>
            <a:ext cx="8748464" cy="882119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«Центр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ребенка - детский сад №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176»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548681"/>
            <a:ext cx="756084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Тема проекта : </a:t>
            </a:r>
          </a:p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«Книжка -  малышка»</a:t>
            </a:r>
          </a:p>
          <a:p>
            <a:pPr algn="ctr"/>
            <a:endParaRPr lang="ru-RU" sz="4400" b="1" dirty="0">
              <a:solidFill>
                <a:srgbClr val="00B0F0"/>
              </a:solidFill>
            </a:endParaRPr>
          </a:p>
          <a:p>
            <a:pPr algn="ctr"/>
            <a:endParaRPr lang="ru-RU" sz="96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5661248"/>
            <a:ext cx="3132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Выполнили:</a:t>
            </a:r>
          </a:p>
          <a:p>
            <a:r>
              <a:rPr lang="ru-RU" sz="1600" b="1" dirty="0" smtClean="0">
                <a:solidFill>
                  <a:srgbClr val="00B0F0"/>
                </a:solidFill>
              </a:rPr>
              <a:t>Воспитатели  группы №2</a:t>
            </a:r>
          </a:p>
          <a:p>
            <a:r>
              <a:rPr lang="ru-RU" sz="1600" b="1" dirty="0" err="1" smtClean="0">
                <a:solidFill>
                  <a:srgbClr val="00B0F0"/>
                </a:solidFill>
              </a:rPr>
              <a:t>Кормишина</a:t>
            </a:r>
            <a:r>
              <a:rPr lang="ru-RU" sz="1600" b="1" dirty="0" smtClean="0">
                <a:solidFill>
                  <a:srgbClr val="00B0F0"/>
                </a:solidFill>
              </a:rPr>
              <a:t> Л.В.</a:t>
            </a:r>
          </a:p>
          <a:p>
            <a:r>
              <a:rPr lang="ru-RU" sz="1600" b="1" dirty="0" err="1" smtClean="0">
                <a:solidFill>
                  <a:srgbClr val="00B0F0"/>
                </a:solidFill>
              </a:rPr>
              <a:t>Закариадзе</a:t>
            </a:r>
            <a:r>
              <a:rPr lang="ru-RU" sz="1600" b="1" dirty="0" smtClean="0">
                <a:solidFill>
                  <a:srgbClr val="00B0F0"/>
                </a:solidFill>
              </a:rPr>
              <a:t> Э.В.</a:t>
            </a:r>
            <a:endParaRPr lang="ru-RU" sz="1600" b="1" dirty="0">
              <a:solidFill>
                <a:srgbClr val="00B0F0"/>
              </a:solidFill>
            </a:endParaRPr>
          </a:p>
        </p:txBody>
      </p:sp>
      <p:pic>
        <p:nvPicPr>
          <p:cNvPr id="1029" name="Picture 5" descr="Картинки по запросу дети с книжками  картин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061"/>
            <a:ext cx="5544615" cy="361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5760" cy="685800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01000" y="0"/>
            <a:ext cx="143000" cy="69573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081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3040" y="188640"/>
            <a:ext cx="8640960" cy="13681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Кукольный театр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109" name="Picture 13" descr="http://img1.liveinternet.ru/images/attach/c/7/95/119/95119921_hare04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1000108"/>
            <a:ext cx="1643074" cy="189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\Pictures\2018-12-10\2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928670"/>
            <a:ext cx="5572164" cy="2893239"/>
          </a:xfrm>
          <a:prstGeom prst="rect">
            <a:avLst/>
          </a:prstGeom>
          <a:noFill/>
        </p:spPr>
      </p:pic>
      <p:pic>
        <p:nvPicPr>
          <p:cNvPr id="5123" name="Picture 3" descr="C:\Users\Admin\Pictures\2018-12-10\2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143380"/>
            <a:ext cx="4063996" cy="2357436"/>
          </a:xfrm>
          <a:prstGeom prst="rect">
            <a:avLst/>
          </a:prstGeom>
          <a:noFill/>
        </p:spPr>
      </p:pic>
      <p:pic>
        <p:nvPicPr>
          <p:cNvPr id="5124" name="Picture 4" descr="C:\Users\Admin\Pictures\2018-12-10\2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071942"/>
            <a:ext cx="4214842" cy="2370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0356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317" y="47527"/>
            <a:ext cx="7334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Книжки малышки»  наших малышей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176" name="Picture 8" descr="http://www.playcast.ru/uploads/2016/08/27/1971348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786190"/>
            <a:ext cx="1928826" cy="28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hcenter-irk.info/sites/default/files/0_a64b4_b51b1fd9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928670"/>
            <a:ext cx="1963136" cy="167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dmin\Pictures\2018-12-12\0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3214686"/>
            <a:ext cx="3929090" cy="3388009"/>
          </a:xfrm>
          <a:prstGeom prst="rect">
            <a:avLst/>
          </a:prstGeom>
          <a:noFill/>
        </p:spPr>
      </p:pic>
      <p:pic>
        <p:nvPicPr>
          <p:cNvPr id="6151" name="Picture 7" descr="C:\Users\Admin\Desktop\20181213_09314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1214422"/>
            <a:ext cx="4357718" cy="24512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9957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317" y="47527"/>
            <a:ext cx="73340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Книжки малышки»  наших малышей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176" name="Picture 8" descr="http://www.playcast.ru/uploads/2016/08/27/1971348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1397678" cy="206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hcenter-irk.info/sites/default/files/0_a64b4_b51b1fd9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-99392"/>
            <a:ext cx="1963136" cy="167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Pictures\2018-12-12\0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285860"/>
            <a:ext cx="3357554" cy="2643206"/>
          </a:xfrm>
          <a:prstGeom prst="rect">
            <a:avLst/>
          </a:prstGeom>
          <a:noFill/>
        </p:spPr>
      </p:pic>
      <p:pic>
        <p:nvPicPr>
          <p:cNvPr id="6147" name="Picture 3" descr="C:\Users\Admin\Pictures\2018-12-12\0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71934" y="1500174"/>
            <a:ext cx="4500594" cy="2531584"/>
          </a:xfrm>
          <a:prstGeom prst="rect">
            <a:avLst/>
          </a:prstGeom>
          <a:noFill/>
        </p:spPr>
      </p:pic>
      <p:pic>
        <p:nvPicPr>
          <p:cNvPr id="6148" name="Picture 4" descr="C:\Users\Admin\Pictures\2018-12-12\01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4143380"/>
            <a:ext cx="5214974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49957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23220"/>
            <a:ext cx="86409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>
                <a:solidFill>
                  <a:srgbClr val="00B050"/>
                </a:solidFill>
                <a:latin typeface="Arial Black" pitchFamily="34" charset="0"/>
              </a:rPr>
              <a:t>СПАСИБО ЗА ВНИМАНИЕ </a:t>
            </a:r>
          </a:p>
          <a:p>
            <a:endParaRPr lang="ru-RU" sz="1600" dirty="0"/>
          </a:p>
        </p:txBody>
      </p:sp>
      <p:pic>
        <p:nvPicPr>
          <p:cNvPr id="11270" name="Picture 6" descr="Картинки по запросу черепаха читает книгу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63284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1994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ndAc>
          <p:stSnd>
            <p:snd r:embed="rId4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99792" y="0"/>
            <a:ext cx="6444208" cy="6715148"/>
          </a:xfrm>
        </p:spPr>
        <p:txBody>
          <a:bodyPr>
            <a:normAutofit lnSpcReduction="10000"/>
          </a:bodyPr>
          <a:lstStyle/>
          <a:p>
            <a:pPr marL="45720" indent="0" algn="ctr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Отсутствие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интереса у детей к книгам. Дети в недостаточной степени имеют представление о книге и ее важном значении в жизни человека.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Участие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детей в проекте «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Книжка-малышка»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позволит максимально обогатить знания и представления о книге,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развить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связную речь, творческие способности детей. Необходимо опираться на самостоятельность, инициативу, активность и творчество самих ребят. Очень важно показать, что книга - верный друг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</a:p>
          <a:p>
            <a:pPr marL="45720" indent="0" algn="ctr"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</a:p>
          <a:p>
            <a:pPr marL="45720" indent="0" algn="ctr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             </a:t>
            </a:r>
          </a:p>
          <a:p>
            <a:pPr marL="45720" indent="0" algn="ctr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Картинки по запросу читает книги воспитатель картин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2936"/>
            <a:ext cx="6552728" cy="370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92696"/>
            <a:ext cx="2952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Актуальность проекта: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9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4932" y="3473588"/>
            <a:ext cx="7809067" cy="33843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повышение интереса детей к художественной литературе;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возрождение домашнего чтения;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повышение </a:t>
            </a:r>
            <a:r>
              <a:rPr lang="ru-RU" sz="2400" dirty="0">
                <a:solidFill>
                  <a:srgbClr val="002060"/>
                </a:solidFill>
              </a:rPr>
              <a:t>культуры речи педагогов, родителей и </a:t>
            </a:r>
            <a:r>
              <a:rPr lang="ru-RU" sz="2400" dirty="0" smtClean="0">
                <a:solidFill>
                  <a:srgbClr val="002060"/>
                </a:solidFill>
              </a:rPr>
              <a:t>детей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-Домашнее задание родителям   на изготовление</a:t>
            </a:r>
          </a:p>
          <a:p>
            <a:pPr marL="4572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«Книжки малышки</a:t>
            </a:r>
            <a:r>
              <a:rPr lang="ru-RU" sz="2400" dirty="0" smtClean="0"/>
              <a:t>».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625962" y="2073495"/>
            <a:ext cx="6516216" cy="1509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9D90A0">
                  <a:lumMod val="75000"/>
                </a:srgbClr>
              </a:buClr>
              <a:buSzPct val="130000"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при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проведения проекта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9D90A0">
                  <a:lumMod val="75000"/>
                </a:srgbClr>
              </a:buClr>
              <a:buSzPct val="130000"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Книжка - малышка":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читает книги воспитатель картин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314"/>
            <a:ext cx="28575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читает книги воспитатель картин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2483"/>
            <a:ext cx="3529634" cy="198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3859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презентация\DSCN67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347"/>
          <a:stretch/>
        </p:blipFill>
        <p:spPr bwMode="auto">
          <a:xfrm>
            <a:off x="500035" y="714356"/>
            <a:ext cx="3571900" cy="2609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28021"/>
            <a:ext cx="853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Любимые книги наших малышей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dmin\Pictures\2018-12-10\2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286124"/>
            <a:ext cx="7500990" cy="3478114"/>
          </a:xfrm>
          <a:prstGeom prst="rect">
            <a:avLst/>
          </a:prstGeom>
          <a:noFill/>
        </p:spPr>
      </p:pic>
      <p:pic>
        <p:nvPicPr>
          <p:cNvPr id="2051" name="Picture 3" descr="C:\Users\Admin\Pictures\2018-12-10\2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785794"/>
            <a:ext cx="4191029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0322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Б</a:t>
            </a:r>
            <a:r>
              <a:rPr lang="ru-RU" sz="3600" b="1" dirty="0" smtClean="0">
                <a:solidFill>
                  <a:srgbClr val="FF0000"/>
                </a:solidFill>
              </a:rPr>
              <a:t>еседа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Книги разные нужны-книги разные важны»</a:t>
            </a:r>
          </a:p>
        </p:txBody>
      </p:sp>
      <p:pic>
        <p:nvPicPr>
          <p:cNvPr id="1026" name="Picture 2" descr="C:\Users\Admin\Pictures\2018-12-10\2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500174"/>
            <a:ext cx="7572428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9609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136904" cy="8972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«Книжка заболела»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\Pictures\2018-12-10\2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00108"/>
            <a:ext cx="5334037" cy="3000396"/>
          </a:xfrm>
          <a:prstGeom prst="rect">
            <a:avLst/>
          </a:prstGeom>
          <a:noFill/>
        </p:spPr>
      </p:pic>
      <p:pic>
        <p:nvPicPr>
          <p:cNvPr id="1027" name="Picture 3" descr="C:\Users\Admin\Pictures\2018-12-10\2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1000108"/>
            <a:ext cx="2643206" cy="5214974"/>
          </a:xfrm>
          <a:prstGeom prst="rect">
            <a:avLst/>
          </a:prstGeom>
          <a:noFill/>
        </p:spPr>
      </p:pic>
      <p:pic>
        <p:nvPicPr>
          <p:cNvPr id="1028" name="Picture 4" descr="C:\Users\Admin\Pictures\2018-12-10\2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071942"/>
            <a:ext cx="4357718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14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136904" cy="8972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Беседа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</a:rPr>
              <a:t>  « Кто же пишет книгу?».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84" name="Picture 12" descr="http://estalsad5.edumsko.ru/uploads/3000/2204/section/263589/chto_ya_vizhu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4040" y="4293096"/>
            <a:ext cx="2525832" cy="254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Pictures\2018-12-10\2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93406" y="857232"/>
            <a:ext cx="5521998" cy="5500726"/>
          </a:xfrm>
          <a:prstGeom prst="rect">
            <a:avLst/>
          </a:prstGeom>
          <a:noFill/>
        </p:spPr>
      </p:pic>
      <p:pic>
        <p:nvPicPr>
          <p:cNvPr id="3086" name="Picture 14" descr="http://i45.tinypic.com/346lufo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4575" y="4897439"/>
            <a:ext cx="254700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32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16632"/>
            <a:ext cx="8056984" cy="10412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Игры по сказкам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Admin\Pictures\2018-12-10\2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7" y="1214422"/>
            <a:ext cx="3509384" cy="2571744"/>
          </a:xfrm>
          <a:prstGeom prst="rect">
            <a:avLst/>
          </a:prstGeom>
          <a:noFill/>
        </p:spPr>
      </p:pic>
      <p:pic>
        <p:nvPicPr>
          <p:cNvPr id="3075" name="Picture 3" descr="C:\Users\Admin\Pictures\2018-12-10\2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928671"/>
            <a:ext cx="3958059" cy="2714644"/>
          </a:xfrm>
          <a:prstGeom prst="rect">
            <a:avLst/>
          </a:prstGeom>
          <a:noFill/>
        </p:spPr>
      </p:pic>
      <p:pic>
        <p:nvPicPr>
          <p:cNvPr id="3076" name="Picture 4" descr="C:\Users\Admin\Pictures\2018-12-10\2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000504"/>
            <a:ext cx="3500462" cy="2571768"/>
          </a:xfrm>
          <a:prstGeom prst="rect">
            <a:avLst/>
          </a:prstGeom>
          <a:noFill/>
        </p:spPr>
      </p:pic>
      <p:pic>
        <p:nvPicPr>
          <p:cNvPr id="3077" name="Picture 5" descr="C:\Users\Admin\Pictures\2018-12-10\2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4000504"/>
            <a:ext cx="4278204" cy="25858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062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16632"/>
            <a:ext cx="6400800" cy="8252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Игры по сказкам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dmin\Pictures\2018-12-10\2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00109"/>
            <a:ext cx="3929090" cy="2814082"/>
          </a:xfrm>
          <a:prstGeom prst="rect">
            <a:avLst/>
          </a:prstGeom>
          <a:noFill/>
        </p:spPr>
      </p:pic>
      <p:pic>
        <p:nvPicPr>
          <p:cNvPr id="8" name="Picture 8" descr="http://www.playcast.ru/uploads/2016/08/27/1971348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786190"/>
            <a:ext cx="1643074" cy="242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Pictures\2018-12-10\2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71876"/>
            <a:ext cx="4071966" cy="2970524"/>
          </a:xfrm>
          <a:prstGeom prst="rect">
            <a:avLst/>
          </a:prstGeom>
          <a:noFill/>
        </p:spPr>
      </p:pic>
      <p:pic>
        <p:nvPicPr>
          <p:cNvPr id="10" name="Picture 14" descr="http://i45.tinypic.com/346lufo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071546"/>
            <a:ext cx="254700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738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190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41</cp:revision>
  <dcterms:created xsi:type="dcterms:W3CDTF">2017-03-26T05:30:18Z</dcterms:created>
  <dcterms:modified xsi:type="dcterms:W3CDTF">2018-12-23T17:00:46Z</dcterms:modified>
</cp:coreProperties>
</file>