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74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67" r:id="rId15"/>
    <p:sldId id="268" r:id="rId16"/>
    <p:sldId id="273" r:id="rId17"/>
    <p:sldId id="269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F3D3"/>
    <a:srgbClr val="B3DEF3"/>
    <a:srgbClr val="D5FA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9AF9-C01E-40A6-9E4F-D67E54A561F7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A066B-69BB-493E-BC58-8B6E2A9DA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F3D3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2C365E-F153-451A-A8A8-02D206887885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562AB7-5C94-4A45-B3B6-AA6C87A360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Рисунок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8604"/>
            <a:ext cx="9140589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71600" y="1556792"/>
            <a:ext cx="756084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3).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0        6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</a:t>
            </a:r>
            <a:endParaRPr lang="ru-RU" sz="44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в числах сотен поровну, сравниваем цифры в разряде ___________. Больше число, у которого десятков  ___________.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15616" y="3717032"/>
            <a:ext cx="2304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десятков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4293096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больше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628800"/>
            <a:ext cx="6174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&gt;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59632" y="1628800"/>
            <a:ext cx="7344816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4).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54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54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в числах сотен и десятков поровну, сравниваем цифры в разряде ________. Больше число, у которого единиц __________.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3861048"/>
            <a:ext cx="1728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единиц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4365104"/>
            <a:ext cx="18358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больше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62880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&lt;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1063770"/>
            <a:ext cx="8568952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Числа можно сравнивать по</a:t>
            </a:r>
            <a:r>
              <a:rPr kumimoji="0" lang="ru-RU" sz="4400" b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36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Начинать    сравнение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разряда.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996952"/>
            <a:ext cx="30000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разрядам. </a:t>
            </a:r>
            <a:endParaRPr lang="ru-RU" sz="44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4797152"/>
            <a:ext cx="29804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44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старшего</a:t>
            </a:r>
            <a:endParaRPr lang="ru-RU" sz="44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204864"/>
            <a:ext cx="395492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741    549</a:t>
            </a:r>
            <a:endParaRPr lang="ru-RU" sz="6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2204864"/>
            <a:ext cx="648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&gt;</a:t>
            </a:r>
            <a:r>
              <a:rPr lang="ru-RU" sz="7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27584" y="620688"/>
            <a:ext cx="74888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287  =  . 87     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568  &lt;  56 .     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253  &gt;  . </a:t>
            </a:r>
            <a:r>
              <a:rPr kumimoji="0" lang="en-US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69</a:t>
            </a:r>
            <a:endParaRPr lang="ru-RU" sz="54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. 5  =  . 3 .   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. 9 &gt; 785   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 98  &lt;  1 . </a:t>
            </a:r>
            <a:r>
              <a:rPr kumimoji="0" lang="en-US" sz="5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5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3040" y="2060848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несколько дней Элли испекла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Бастинды 24 кг печенья.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Сколько кг печенья испечёт Элли за 12 дней?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урока: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504" y="1375410"/>
            <a:ext cx="915263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Сравнение трёхзначных чисел.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212976"/>
            <a:ext cx="38709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урока: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02" y="4077072"/>
            <a:ext cx="9104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Узнать</a:t>
            </a:r>
            <a:r>
              <a:rPr lang="ru-RU" sz="4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,как можно сравнивать... </a:t>
            </a:r>
            <a:endParaRPr lang="ru-RU" sz="4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013176"/>
            <a:ext cx="7298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Научиться</a:t>
            </a:r>
            <a:r>
              <a:rPr lang="ru-RU" sz="4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сравнивать…</a:t>
            </a:r>
            <a:endParaRPr lang="ru-RU" sz="4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7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Я узнал…</a:t>
            </a:r>
          </a:p>
          <a:p>
            <a:endParaRPr lang="ru-RU" sz="4400" b="1" i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b="1" i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Я буду стараться…</a:t>
            </a:r>
          </a:p>
          <a:p>
            <a:endParaRPr lang="ru-RU" sz="4400" b="1" i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b="1" i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Мне захотелось…</a:t>
            </a:r>
            <a:endParaRPr lang="ru-RU" sz="44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611560" y="764704"/>
            <a:ext cx="80645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 b="1" i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Я доволен и получил удовольствие.</a:t>
            </a:r>
          </a:p>
          <a:p>
            <a:endParaRPr lang="ru-RU" sz="4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b="1" i="1" dirty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Мне есть над чем поработать.</a:t>
            </a:r>
          </a:p>
          <a:p>
            <a:endParaRPr lang="ru-RU" sz="4400" b="1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b="1" i="1" dirty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Я расстроен, мне было сложно.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Молодцы - Презентация 13640/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1844824"/>
            <a:ext cx="842493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6=            78 : 6=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 =            20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6=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916832"/>
            <a:ext cx="13388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96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08304" y="1844824"/>
            <a:ext cx="954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501008"/>
            <a:ext cx="954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66</a:t>
            </a:r>
            <a:endParaRPr lang="ru-RU" sz="5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80312" y="3501008"/>
            <a:ext cx="15311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120</a:t>
            </a:r>
            <a:endParaRPr lang="ru-RU" sz="5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1297885"/>
            <a:ext cx="5616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 + 40 : 8 – 4 = 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536" y="3068960"/>
            <a:ext cx="484459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(61- 37) : 3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 2 =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2687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latin typeface="Arial" pitchFamily="34" charset="0"/>
                <a:cs typeface="Arial" pitchFamily="34" charset="0"/>
              </a:rPr>
              <a:t>25</a:t>
            </a:r>
            <a:endParaRPr lang="ru-RU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12687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latin typeface="Arial" pitchFamily="34" charset="0"/>
                <a:cs typeface="Arial" pitchFamily="34" charset="0"/>
              </a:rPr>
              <a:t>4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3068960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latin typeface="Arial" pitchFamily="34" charset="0"/>
                <a:cs typeface="Arial" pitchFamily="34" charset="0"/>
              </a:rPr>
              <a:t>4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3068960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latin typeface="Arial" pitchFamily="34" charset="0"/>
                <a:cs typeface="Arial" pitchFamily="34" charset="0"/>
              </a:rPr>
              <a:t>16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  <p:bldP spid="4" grpId="0" animBg="1"/>
      <p:bldP spid="5" grpId="0" animBg="1"/>
      <p:bldP spid="5" grpId="1" animBg="1"/>
      <p:bldP spid="9" grpId="0" animBg="1"/>
      <p:bldP spid="9" grpId="1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2348880"/>
            <a:ext cx="85689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457   641   97   367    871    961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59632" y="404664"/>
            <a:ext cx="688563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         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231    и     233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    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458" name="AutoShape 2"/>
          <p:cNvCxnSpPr>
            <a:cxnSpLocks noChangeShapeType="1"/>
          </p:cNvCxnSpPr>
          <p:nvPr/>
        </p:nvCxnSpPr>
        <p:spPr bwMode="auto">
          <a:xfrm>
            <a:off x="1907704" y="1988840"/>
            <a:ext cx="496855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4" name="Прямоугольник 3"/>
          <p:cNvSpPr/>
          <p:nvPr/>
        </p:nvSpPr>
        <p:spPr>
          <a:xfrm>
            <a:off x="2771800" y="2708920"/>
            <a:ext cx="34147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231&lt; 233</a:t>
            </a:r>
            <a:endParaRPr lang="ru-RU" sz="6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29309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« Но ведь пара чисел не всегда может находиться в таком близком соседстве. Где мне взять столько бумаги, чтобы начертить числовой отрезок для сравнения, например, чисел 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741 и 549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?»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214291"/>
            <a:ext cx="1285884" cy="3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764704"/>
            <a:ext cx="169168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052736"/>
            <a:ext cx="40735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741   и   549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85293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284984"/>
            <a:ext cx="8244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Какая проблема возникла у Страшилы?</a:t>
            </a:r>
            <a:endParaRPr lang="ru-RU" sz="2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61048"/>
            <a:ext cx="86310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-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какой вопрос ему нужно найти ответ?</a:t>
            </a:r>
            <a:endParaRPr lang="ru-RU" sz="2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1872" y="4764723"/>
            <a:ext cx="64992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сравнить многозначные числа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числового отрезка?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урока: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504" y="1375410"/>
            <a:ext cx="915263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Сравнение трёхзначных чисел.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212976"/>
            <a:ext cx="38709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урока: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02" y="4077072"/>
            <a:ext cx="9104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Узнать</a:t>
            </a:r>
            <a:r>
              <a:rPr lang="ru-RU" sz="4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,как можно сравнивать... </a:t>
            </a:r>
            <a:endParaRPr lang="ru-RU" sz="4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013176"/>
            <a:ext cx="7298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Научиться</a:t>
            </a:r>
            <a:r>
              <a:rPr lang="ru-RU" sz="4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сравнивать…</a:t>
            </a:r>
            <a:endParaRPr lang="ru-RU" sz="4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7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2019037"/>
            <a:ext cx="8495928" cy="32316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r>
              <a:rPr kumimoji="0" lang="ru-RU" sz="3200" b="0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        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34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одно число трёхзначное, а другое ___________, трёхзначное     всегда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будет __________,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т.к. в двузначном отсутствует разряд __________.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71703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двузначное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4221088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больше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653136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сотен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98884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&lt;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1" y="877382"/>
            <a:ext cx="8280921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2).  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        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оба числа ____________,  сначала сравниваем цифры в разряде _________ 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 эти  цифры  разные - можем сравнить   и   поставить   знак   &gt; или &lt; 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Больше   то   число,   у которого сотен ____________.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2204864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трёхзначные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2636912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сотен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581128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больше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836712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&lt;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227</TotalTime>
  <Words>290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42</cp:revision>
  <dcterms:created xsi:type="dcterms:W3CDTF">2014-12-03T20:39:06Z</dcterms:created>
  <dcterms:modified xsi:type="dcterms:W3CDTF">2014-12-05T06:00:46Z</dcterms:modified>
</cp:coreProperties>
</file>