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2"/>
  </p:notesMasterIdLst>
  <p:sldIdLst>
    <p:sldId id="299" r:id="rId2"/>
    <p:sldId id="392" r:id="rId3"/>
    <p:sldId id="393" r:id="rId4"/>
    <p:sldId id="394" r:id="rId5"/>
    <p:sldId id="396" r:id="rId6"/>
    <p:sldId id="397" r:id="rId7"/>
    <p:sldId id="405" r:id="rId8"/>
    <p:sldId id="406" r:id="rId9"/>
    <p:sldId id="400" r:id="rId10"/>
    <p:sldId id="40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10314"/>
    <a:srgbClr val="FF3399"/>
    <a:srgbClr val="66FF33"/>
    <a:srgbClr val="E6CB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98" autoAdjust="0"/>
    <p:restoredTop sz="97250" autoAdjust="0"/>
  </p:normalViewPr>
  <p:slideViewPr>
    <p:cSldViewPr>
      <p:cViewPr varScale="1">
        <p:scale>
          <a:sx n="116" d="100"/>
          <a:sy n="116" d="100"/>
        </p:scale>
        <p:origin x="-13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4F61AC-B5C6-494E-9D0E-11A49A3FBA36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27F1F1-5FBB-4A39-B99F-32D09C7467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153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25247-30E0-425D-AF5F-7FD89EC40C61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FCE70-EDB0-466C-B3B5-770070AB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25247-30E0-425D-AF5F-7FD89EC40C61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FCE70-EDB0-466C-B3B5-770070AB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25247-30E0-425D-AF5F-7FD89EC40C61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FCE70-EDB0-466C-B3B5-770070AB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25247-30E0-425D-AF5F-7FD89EC40C61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FCE70-EDB0-466C-B3B5-770070AB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25247-30E0-425D-AF5F-7FD89EC40C61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FCE70-EDB0-466C-B3B5-770070AB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25247-30E0-425D-AF5F-7FD89EC40C61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FCE70-EDB0-466C-B3B5-770070AB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25247-30E0-425D-AF5F-7FD89EC40C61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FCE70-EDB0-466C-B3B5-770070AB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25247-30E0-425D-AF5F-7FD89EC40C61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FCE70-EDB0-466C-B3B5-770070AB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25247-30E0-425D-AF5F-7FD89EC40C61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FCE70-EDB0-466C-B3B5-770070AB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25247-30E0-425D-AF5F-7FD89EC40C61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FCE70-EDB0-466C-B3B5-770070AB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25247-30E0-425D-AF5F-7FD89EC40C61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FCE70-EDB0-466C-B3B5-770070AB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25247-30E0-425D-AF5F-7FD89EC40C61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EFCE70-EDB0-466C-B3B5-770070AB4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</a:rPr>
              <a:t>Совместная деятельность </a:t>
            </a:r>
          </a:p>
          <a:p>
            <a:pPr algn="ctr"/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</a:rPr>
              <a:t>в старшей группе </a:t>
            </a:r>
          </a:p>
          <a:p>
            <a:pPr algn="ctr"/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</a:rPr>
              <a:t> на  тему </a:t>
            </a:r>
          </a:p>
          <a:p>
            <a:pPr algn="ctr"/>
            <a:r>
              <a:rPr lang="ru-RU" sz="5400" b="1" dirty="0" smtClean="0">
                <a:solidFill>
                  <a:srgbClr val="B10314"/>
                </a:solidFill>
              </a:rPr>
              <a:t>«Путешествие Красной Шапочки»</a:t>
            </a:r>
            <a:endParaRPr lang="ru-RU" sz="5400" b="1" dirty="0">
              <a:solidFill>
                <a:srgbClr val="B1031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1\Downloads\0c06615e6e09d4e57a35b25b3a9e8c3f.jpg"/>
          <p:cNvPicPr>
            <a:picLocks noChangeAspect="1" noChangeArrowheads="1"/>
          </p:cNvPicPr>
          <p:nvPr/>
        </p:nvPicPr>
        <p:blipFill>
          <a:blip r:embed="rId2" cstate="email">
            <a:lum bright="-3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15" t="2256" r="5063" b="1871"/>
          <a:stretch>
            <a:fillRect/>
          </a:stretch>
        </p:blipFill>
        <p:spPr bwMode="auto">
          <a:xfrm>
            <a:off x="2571736" y="357166"/>
            <a:ext cx="4500594" cy="6072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0"/>
            <a:ext cx="18473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8683018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Эта милая девчушка,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Озорная хохотушка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гости к бабушке ходила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</a:t>
            </a:r>
            <a:r>
              <a:rPr kumimoji="0" lang="ru-RU" sz="4400" b="1" i="0" u="none" strike="noStrike" cap="none" normalizeH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Пирожки ей приносила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89" name="Picture 1" descr="C:\Users\1\Downloads\герои сказок\29240-5u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0942"/>
          <a:stretch>
            <a:fillRect/>
          </a:stretch>
        </p:blipFill>
        <p:spPr bwMode="auto">
          <a:xfrm>
            <a:off x="2285984" y="447722"/>
            <a:ext cx="4714908" cy="64102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1" descr="Unbenannt-Scannen-3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62" t="21618" r="8071" b="59039"/>
          <a:stretch>
            <a:fillRect/>
          </a:stretch>
        </p:blipFill>
        <p:spPr bwMode="auto">
          <a:xfrm>
            <a:off x="500034" y="571480"/>
            <a:ext cx="8072494" cy="2541341"/>
          </a:xfrm>
          <a:prstGeom prst="rect">
            <a:avLst/>
          </a:prstGeom>
          <a:noFill/>
          <a:ln w="76200">
            <a:solidFill>
              <a:srgbClr val="002060"/>
            </a:solidFill>
            <a:miter lim="800000"/>
            <a:headEnd/>
            <a:tailEnd/>
          </a:ln>
          <a:effectLst/>
        </p:spPr>
      </p:pic>
      <p:pic>
        <p:nvPicPr>
          <p:cNvPr id="7" name="Picture 1" descr="Unbenannt-Scannen-3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48" t="73958" r="6442" b="6867"/>
          <a:stretch>
            <a:fillRect/>
          </a:stretch>
        </p:blipFill>
        <p:spPr bwMode="auto">
          <a:xfrm>
            <a:off x="500034" y="3500438"/>
            <a:ext cx="8072494" cy="2428892"/>
          </a:xfrm>
          <a:prstGeom prst="rect">
            <a:avLst/>
          </a:prstGeom>
          <a:noFill/>
          <a:ln w="76200">
            <a:solidFill>
              <a:srgbClr val="00206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1" descr="Unbenannt-Scannen-3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48" t="73958" r="6442" b="6867"/>
          <a:stretch>
            <a:fillRect/>
          </a:stretch>
        </p:blipFill>
        <p:spPr bwMode="auto">
          <a:xfrm>
            <a:off x="500034" y="2143116"/>
            <a:ext cx="8072494" cy="2428892"/>
          </a:xfrm>
          <a:prstGeom prst="rect">
            <a:avLst/>
          </a:prstGeom>
          <a:noFill/>
          <a:ln w="76200">
            <a:solidFill>
              <a:srgbClr val="00206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3" name="Picture 1" descr="C:\Users\1\Downloads\домики\0b0d3aa09dbdd22d761cb1d2bf233218.jpg"/>
          <p:cNvPicPr>
            <a:picLocks noChangeAspect="1" noChangeArrowheads="1"/>
          </p:cNvPicPr>
          <p:nvPr/>
        </p:nvPicPr>
        <p:blipFill>
          <a:blip r:embed="rId2"/>
          <a:srcRect l="28365" t="55763" r="24038" b="14267"/>
          <a:stretch>
            <a:fillRect/>
          </a:stretch>
        </p:blipFill>
        <p:spPr bwMode="auto">
          <a:xfrm>
            <a:off x="428596" y="1285860"/>
            <a:ext cx="8311537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Scan1000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474"/>
          <a:stretch>
            <a:fillRect/>
          </a:stretch>
        </p:blipFill>
        <p:spPr bwMode="auto">
          <a:xfrm>
            <a:off x="714348" y="1000108"/>
            <a:ext cx="3429024" cy="4429156"/>
          </a:xfrm>
          <a:prstGeom prst="rect">
            <a:avLst/>
          </a:prstGeom>
          <a:noFill/>
          <a:ln w="76200">
            <a:solidFill>
              <a:srgbClr val="B10314"/>
            </a:solidFill>
            <a:miter lim="800000"/>
            <a:headEnd/>
            <a:tailEnd/>
          </a:ln>
        </p:spPr>
      </p:pic>
      <p:pic>
        <p:nvPicPr>
          <p:cNvPr id="4" name="Содержимое 3" descr="Scan10009.JPG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1000108"/>
            <a:ext cx="3429024" cy="4429655"/>
          </a:xfrm>
          <a:prstGeom prst="rect">
            <a:avLst/>
          </a:prstGeom>
          <a:ln w="76200">
            <a:solidFill>
              <a:srgbClr val="B10314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Scan1000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474"/>
          <a:stretch>
            <a:fillRect/>
          </a:stretch>
        </p:blipFill>
        <p:spPr bwMode="auto">
          <a:xfrm>
            <a:off x="714348" y="1000108"/>
            <a:ext cx="3429024" cy="4429156"/>
          </a:xfrm>
          <a:prstGeom prst="rect">
            <a:avLst/>
          </a:prstGeom>
          <a:noFill/>
          <a:ln w="76200">
            <a:solidFill>
              <a:srgbClr val="B10314"/>
            </a:solidFill>
            <a:miter lim="800000"/>
            <a:headEnd/>
            <a:tailEnd/>
          </a:ln>
        </p:spPr>
      </p:pic>
      <p:pic>
        <p:nvPicPr>
          <p:cNvPr id="4" name="Содержимое 3" descr="Scan10009.JPG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1000108"/>
            <a:ext cx="3429024" cy="4429655"/>
          </a:xfrm>
          <a:prstGeom prst="rect">
            <a:avLst/>
          </a:prstGeom>
          <a:ln w="76200">
            <a:solidFill>
              <a:srgbClr val="B10314"/>
            </a:solidFill>
          </a:ln>
        </p:spPr>
      </p:pic>
      <p:sp>
        <p:nvSpPr>
          <p:cNvPr id="6" name="Блок-схема: ручное управление 5"/>
          <p:cNvSpPr/>
          <p:nvPr/>
        </p:nvSpPr>
        <p:spPr>
          <a:xfrm>
            <a:off x="1714480" y="4714884"/>
            <a:ext cx="1571636" cy="684086"/>
          </a:xfrm>
          <a:prstGeom prst="flowChartManualOperation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E:\Новая папка\14.jpg"/>
          <p:cNvPicPr>
            <a:picLocks noChangeAspect="1" noChangeArrowheads="1"/>
          </p:cNvPicPr>
          <p:nvPr/>
        </p:nvPicPr>
        <p:blipFill>
          <a:blip r:embed="rId2" cstate="email">
            <a:lum bright="-30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1428736"/>
            <a:ext cx="7143800" cy="4979928"/>
          </a:xfrm>
          <a:prstGeom prst="rect">
            <a:avLst/>
          </a:prstGeom>
          <a:noFill/>
        </p:spPr>
      </p:pic>
      <p:pic>
        <p:nvPicPr>
          <p:cNvPr id="4" name="Picture 2" descr="E:\Новая папка\14.jpg"/>
          <p:cNvPicPr>
            <a:picLocks noChangeAspect="1" noChangeArrowheads="1"/>
          </p:cNvPicPr>
          <p:nvPr/>
        </p:nvPicPr>
        <p:blipFill>
          <a:blip r:embed="rId3">
            <a:lum bright="-30000" contrast="30000"/>
          </a:blip>
          <a:srcRect l="17889" t="1425" r="2424" b="87176"/>
          <a:stretch>
            <a:fillRect/>
          </a:stretch>
        </p:blipFill>
        <p:spPr bwMode="auto">
          <a:xfrm>
            <a:off x="1071538" y="571480"/>
            <a:ext cx="7143800" cy="1143008"/>
          </a:xfrm>
          <a:prstGeom prst="rect">
            <a:avLst/>
          </a:prstGeom>
          <a:noFill/>
        </p:spPr>
      </p:pic>
      <p:pic>
        <p:nvPicPr>
          <p:cNvPr id="6" name="Picture 2" descr="Unbenannt-Scannen-16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DFDFF"/>
              </a:clrFrom>
              <a:clrTo>
                <a:srgbClr val="FDFDFF">
                  <a:alpha val="0"/>
                </a:srgbClr>
              </a:clrTo>
            </a:clrChange>
            <a:lum bright="-30000" contrast="-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571" t="2514" r="80801" b="72342"/>
          <a:stretch>
            <a:fillRect/>
          </a:stretch>
        </p:blipFill>
        <p:spPr bwMode="auto">
          <a:xfrm rot="17747280">
            <a:off x="3286116" y="571480"/>
            <a:ext cx="571504" cy="714380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  <a:effectLst/>
        </p:spPr>
      </p:pic>
      <p:pic>
        <p:nvPicPr>
          <p:cNvPr id="7" name="Picture 2" descr="Unbenannt-Scannen-16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DFDFF"/>
              </a:clrFrom>
              <a:clrTo>
                <a:srgbClr val="FDFDFF">
                  <a:alpha val="0"/>
                </a:srgbClr>
              </a:clrTo>
            </a:clrChange>
            <a:lum bright="-30000" contrast="-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571" t="2514" r="80801" b="72342"/>
          <a:stretch>
            <a:fillRect/>
          </a:stretch>
        </p:blipFill>
        <p:spPr bwMode="auto">
          <a:xfrm rot="3038919">
            <a:off x="3929058" y="642918"/>
            <a:ext cx="571504" cy="714380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  <a:effectLst/>
        </p:spPr>
      </p:pic>
      <p:pic>
        <p:nvPicPr>
          <p:cNvPr id="8" name="Picture 2" descr="Unbenannt-Scannen-16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DFDFF"/>
              </a:clrFrom>
              <a:clrTo>
                <a:srgbClr val="FDFDFF">
                  <a:alpha val="0"/>
                </a:srgbClr>
              </a:clrTo>
            </a:clrChange>
            <a:lum bright="-30000" contrast="-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571" t="2514" r="80801" b="72342"/>
          <a:stretch>
            <a:fillRect/>
          </a:stretch>
        </p:blipFill>
        <p:spPr bwMode="auto">
          <a:xfrm>
            <a:off x="4357686" y="1285860"/>
            <a:ext cx="571504" cy="714380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  <a:effectLst/>
        </p:spPr>
      </p:pic>
      <p:pic>
        <p:nvPicPr>
          <p:cNvPr id="9" name="Picture 2" descr="Unbenannt-Scannen-16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DFDFF"/>
              </a:clrFrom>
              <a:clrTo>
                <a:srgbClr val="FDFDFF">
                  <a:alpha val="0"/>
                </a:srgbClr>
              </a:clrTo>
            </a:clrChange>
            <a:lum bright="-30000" contrast="-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571" t="2514" r="80801" b="72342"/>
          <a:stretch>
            <a:fillRect/>
          </a:stretch>
        </p:blipFill>
        <p:spPr bwMode="auto">
          <a:xfrm>
            <a:off x="4357686" y="642918"/>
            <a:ext cx="571504" cy="714380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  <a:effectLst/>
        </p:spPr>
      </p:pic>
      <p:pic>
        <p:nvPicPr>
          <p:cNvPr id="10" name="Picture 2" descr="Unbenannt-Scannen-16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DFDFF"/>
              </a:clrFrom>
              <a:clrTo>
                <a:srgbClr val="FDFDFF">
                  <a:alpha val="0"/>
                </a:srgbClr>
              </a:clrTo>
            </a:clrChange>
            <a:lum bright="-30000" contrast="-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571" t="2514" r="80801" b="72342"/>
          <a:stretch>
            <a:fillRect/>
          </a:stretch>
        </p:blipFill>
        <p:spPr bwMode="auto">
          <a:xfrm rot="18443667">
            <a:off x="4857752" y="1714488"/>
            <a:ext cx="571504" cy="714380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  <a:effectLst/>
        </p:spPr>
      </p:pic>
      <p:pic>
        <p:nvPicPr>
          <p:cNvPr id="11" name="Picture 2" descr="Unbenannt-Scannen-16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DFDFF"/>
              </a:clrFrom>
              <a:clrTo>
                <a:srgbClr val="FDFDFF">
                  <a:alpha val="0"/>
                </a:srgbClr>
              </a:clrTo>
            </a:clrChange>
            <a:lum bright="-30000" contrast="-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571" t="2514" r="80801" b="72342"/>
          <a:stretch>
            <a:fillRect/>
          </a:stretch>
        </p:blipFill>
        <p:spPr bwMode="auto">
          <a:xfrm>
            <a:off x="4786314" y="928670"/>
            <a:ext cx="571504" cy="714380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  <a:effectLst/>
        </p:spPr>
      </p:pic>
      <p:pic>
        <p:nvPicPr>
          <p:cNvPr id="12" name="Picture 2" descr="Unbenannt-Scannen-16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DFDFF"/>
              </a:clrFrom>
              <a:clrTo>
                <a:srgbClr val="FDFDFF">
                  <a:alpha val="0"/>
                </a:srgbClr>
              </a:clrTo>
            </a:clrChange>
            <a:lum bright="-30000" contrast="-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571" t="2514" r="80801" b="72342"/>
          <a:stretch>
            <a:fillRect/>
          </a:stretch>
        </p:blipFill>
        <p:spPr bwMode="auto">
          <a:xfrm rot="4608360">
            <a:off x="5286380" y="1142984"/>
            <a:ext cx="571504" cy="714380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900</TotalTime>
  <Words>31</Words>
  <Application>Microsoft Office PowerPoint</Application>
  <PresentationFormat>Экран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kjjy</dc:creator>
  <cp:lastModifiedBy>10-5</cp:lastModifiedBy>
  <cp:revision>102</cp:revision>
  <dcterms:created xsi:type="dcterms:W3CDTF">2012-07-21T09:50:07Z</dcterms:created>
  <dcterms:modified xsi:type="dcterms:W3CDTF">2018-12-21T15:50:58Z</dcterms:modified>
</cp:coreProperties>
</file>