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2" r:id="rId26"/>
    <p:sldId id="280" r:id="rId27"/>
    <p:sldId id="283" r:id="rId28"/>
    <p:sldId id="281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60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28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39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2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434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656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081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827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860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55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0342E-2EA9-4BE8-8495-03F76E37F77E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A705-E042-4119-8AB9-48359D27B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99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 descr="43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275" y="31750"/>
            <a:ext cx="9185275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35696" y="1772816"/>
            <a:ext cx="6768752" cy="1872208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Развивающая среда логопедического кабинета</a:t>
            </a:r>
            <a:endParaRPr lang="ru-RU" sz="4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483768" y="5949280"/>
            <a:ext cx="6400800" cy="528464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Подготовила: учитель-логопед: Кононова В.И.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344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user\Desktop\фото\20181122_0956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15" t="5389" r="3940" b="-237"/>
          <a:stretch/>
        </p:blipFill>
        <p:spPr bwMode="auto">
          <a:xfrm>
            <a:off x="19325" y="9287"/>
            <a:ext cx="5275134" cy="37754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фото\20181121_11040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06" r="14961" b="2214"/>
          <a:stretch/>
        </p:blipFill>
        <p:spPr bwMode="auto">
          <a:xfrm>
            <a:off x="3210548" y="2909811"/>
            <a:ext cx="5918270" cy="3918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31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prstClr val="black"/>
                </a:solidFill>
              </a:rPr>
              <a:t>Пособия для формирования грамматического строя речи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фото\20181121_1111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543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60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user\Desktop\фото\20181121_11132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926" b="20195"/>
          <a:stretch/>
        </p:blipFill>
        <p:spPr bwMode="auto">
          <a:xfrm>
            <a:off x="17463" y="-85852"/>
            <a:ext cx="9144000" cy="34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фото\20181121_11133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76" b="20236"/>
          <a:stretch/>
        </p:blipFill>
        <p:spPr bwMode="auto">
          <a:xfrm>
            <a:off x="17463" y="3127021"/>
            <a:ext cx="9144000" cy="3713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67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C:\Users\user\Desktop\фото\20181123_1021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68" r="17377"/>
          <a:stretch/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47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C:\Users\user\Desktop\фото\20181121_11563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12" r="11212"/>
          <a:stretch/>
        </p:blipFill>
        <p:spPr bwMode="auto">
          <a:xfrm>
            <a:off x="107504" y="0"/>
            <a:ext cx="8928992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12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Пособия и игры для обучения грамоте;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фото\20181121_11545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50" t="4074" r="6934" b="4613"/>
          <a:stretch/>
        </p:blipFill>
        <p:spPr bwMode="auto">
          <a:xfrm>
            <a:off x="0" y="1124744"/>
            <a:ext cx="9144000" cy="572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0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C:\Users\user\Desktop\фото\20181123_1015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62"/>
          <a:stretch/>
        </p:blipFill>
        <p:spPr bwMode="auto">
          <a:xfrm>
            <a:off x="0" y="-33734"/>
            <a:ext cx="9143999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фото\20181123_10115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66" r="14462"/>
          <a:stretch/>
        </p:blipFill>
        <p:spPr bwMode="auto">
          <a:xfrm>
            <a:off x="-1" y="3265438"/>
            <a:ext cx="9143999" cy="3579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5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C:\Users\user\Desktop\фото\20181121_11572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16" r="13911"/>
          <a:stretch/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76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C:\Users\user\Desktop\фото\20181122_1045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56"/>
          <a:stretch/>
        </p:blipFill>
        <p:spPr bwMode="auto">
          <a:xfrm>
            <a:off x="-10407" y="-1280"/>
            <a:ext cx="4945146" cy="3286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user\Desktop\фото\20181122_10463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15" t="-8697" r="-36" b="16004"/>
          <a:stretch/>
        </p:blipFill>
        <p:spPr bwMode="auto">
          <a:xfrm>
            <a:off x="3851920" y="2795004"/>
            <a:ext cx="5114350" cy="4031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10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C:\Users\user\Desktop\фото\20181121_1156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1" t="12016" b="29124"/>
          <a:stretch/>
        </p:blipFill>
        <p:spPr bwMode="auto">
          <a:xfrm>
            <a:off x="27530" y="0"/>
            <a:ext cx="9116469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39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71" y="1270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0291" y="908720"/>
            <a:ext cx="79208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Организуя развивающую среду логопедического кабинета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я руководствовалась следующими принципами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150000"/>
              </a:lnSpc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Системности (материал систематизирован по всем направлениям  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работы: лексике, связной речи, грамматике, обучению грамоте).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Доступности (наглядно-дидактический  материал подобран с учетом   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возрастных </a:t>
            </a:r>
            <a:r>
              <a:rPr lang="ru-RU" sz="20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особенностей детей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Вариативности (наглядно-дидактический материал и многие пособия   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использоваться на разных занятиях в разных вариантах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3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C:\Users\user\Desktop\фото\20181122_10423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768"/>
          <a:stretch/>
        </p:blipFill>
        <p:spPr bwMode="auto">
          <a:xfrm>
            <a:off x="32645" y="1"/>
            <a:ext cx="6555579" cy="3295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user\Desktop\фото\20181122_10415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79" r="11818" b="27239"/>
          <a:stretch/>
        </p:blipFill>
        <p:spPr bwMode="auto">
          <a:xfrm>
            <a:off x="2123728" y="3386149"/>
            <a:ext cx="6988937" cy="3353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51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C:\Users\user\Desktop\фото\20181122_12312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10" t="14142" r="1874" b="16565"/>
          <a:stretch/>
        </p:blipFill>
        <p:spPr bwMode="auto">
          <a:xfrm>
            <a:off x="611560" y="694900"/>
            <a:ext cx="3619068" cy="475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user\Desktop\фото\20181122_12323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61" t="7628" r="25531" b="5405"/>
          <a:stretch/>
        </p:blipFill>
        <p:spPr bwMode="auto">
          <a:xfrm rot="5400000">
            <a:off x="4313683" y="1313257"/>
            <a:ext cx="4797331" cy="356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6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фото\20181122_12321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24" r="5303"/>
          <a:stretch/>
        </p:blipFill>
        <p:spPr bwMode="auto">
          <a:xfrm rot="20705153">
            <a:off x="348170" y="385231"/>
            <a:ext cx="5463621" cy="3521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\20181122_12322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55" r="6488"/>
          <a:stretch/>
        </p:blipFill>
        <p:spPr bwMode="auto">
          <a:xfrm rot="1234834">
            <a:off x="4672568" y="3563390"/>
            <a:ext cx="4135605" cy="27713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91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931" y="112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Пособия для развития связной речи</a:t>
            </a:r>
            <a:endParaRPr lang="ru-RU" dirty="0"/>
          </a:p>
        </p:txBody>
      </p:sp>
      <p:pic>
        <p:nvPicPr>
          <p:cNvPr id="19458" name="Picture 2" descr="C:\Users\user\Desktop\фото\20181121_1115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317"/>
          <a:stretch/>
        </p:blipFill>
        <p:spPr bwMode="auto">
          <a:xfrm rot="5400000">
            <a:off x="1696371" y="1552101"/>
            <a:ext cx="5472608" cy="4905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55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C:\Users\user\Desktop\фото\20181121_11155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25" r="11345" b="7725"/>
          <a:stretch/>
        </p:blipFill>
        <p:spPr bwMode="auto">
          <a:xfrm>
            <a:off x="22586" y="0"/>
            <a:ext cx="4558145" cy="28983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user\Desktop\фото\20181121_11161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70" t="898" r="6982" b="7542"/>
          <a:stretch/>
        </p:blipFill>
        <p:spPr bwMode="auto">
          <a:xfrm>
            <a:off x="160365" y="3068960"/>
            <a:ext cx="4577293" cy="35894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фото\20181121_11165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39" r="5607"/>
          <a:stretch/>
        </p:blipFill>
        <p:spPr bwMode="auto">
          <a:xfrm>
            <a:off x="4737658" y="30107"/>
            <a:ext cx="4406342" cy="29951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фото\20181121_11170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69" t="4074" r="6516" b="8653"/>
          <a:stretch/>
        </p:blipFill>
        <p:spPr bwMode="auto">
          <a:xfrm>
            <a:off x="4759183" y="3068960"/>
            <a:ext cx="4384817" cy="35894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84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Игры на развитие мелкой моторики</a:t>
            </a:r>
          </a:p>
        </p:txBody>
      </p:sp>
      <p:pic>
        <p:nvPicPr>
          <p:cNvPr id="3074" name="Picture 2" descr="C:\Users\user\Desktop\фото\20181121_1106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88" r="18485" b="13771"/>
          <a:stretch/>
        </p:blipFill>
        <p:spPr bwMode="auto">
          <a:xfrm>
            <a:off x="1470742" y="1628800"/>
            <a:ext cx="6192981" cy="443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96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user\Desktop\фото\20181122_0958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12160" cy="3381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фото\20181122_09592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81" t="2189" r="9848"/>
          <a:stretch/>
        </p:blipFill>
        <p:spPr bwMode="auto">
          <a:xfrm>
            <a:off x="3231912" y="2877045"/>
            <a:ext cx="5912088" cy="39682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49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user\Desktop\фото\20181121_1105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652" t="-16667" r="18258" b="16667"/>
          <a:stretch/>
        </p:blipFill>
        <p:spPr bwMode="auto">
          <a:xfrm>
            <a:off x="0" y="-1179512"/>
            <a:ext cx="9143999" cy="802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0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user\Desktop\фото\20181122_1002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1" y="28286"/>
            <a:ext cx="5405643" cy="3394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фото\20181122_1001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212976"/>
            <a:ext cx="5852142" cy="35051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91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user\Desktop\фото\20181121_11570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00" r="7425"/>
          <a:stretch/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9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собрано: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Пособия, игры на развитие звукопроизношения;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Пособия и игры для обучения грамоте;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Пособия для формирования грамматического строя речи;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Пособия для развития связной речи;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400" dirty="0" smtClean="0"/>
              <a:t>Игры на развитие мелкой моторики;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15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Users\user\Desktop\фото\20181122_1036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26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user\Desktop\фото\20181121_10385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58" t="16667" r="7576" b="-16667"/>
          <a:stretch/>
        </p:blipFill>
        <p:spPr bwMode="auto">
          <a:xfrm>
            <a:off x="84365" y="1"/>
            <a:ext cx="6205767" cy="4216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фото\20181122_1021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321" y="3553470"/>
            <a:ext cx="5852142" cy="329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83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C:\Users\user\Desktop\фото\20181121_10484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079"/>
          <a:stretch/>
        </p:blipFill>
        <p:spPr bwMode="auto">
          <a:xfrm rot="5400000">
            <a:off x="827785" y="-787144"/>
            <a:ext cx="350505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фото\20181122_1019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2650"/>
            <a:ext cx="5152062" cy="342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Desktop\фото\20181122_1019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2063" y="24052"/>
            <a:ext cx="39884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6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Users\user\Desktop\фото\20181121_10431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12" r="13863" b="10179"/>
          <a:stretch/>
        </p:blipFill>
        <p:spPr bwMode="auto">
          <a:xfrm>
            <a:off x="110836" y="1547606"/>
            <a:ext cx="6101231" cy="313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esktop\фото\20181121_1145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-12700"/>
            <a:ext cx="3857625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9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931" y="27089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20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Пособия, игры на развитие звукопроизношения</a:t>
            </a:r>
            <a:br>
              <a:rPr lang="ru-RU" sz="3600" dirty="0" smtClean="0"/>
            </a:br>
            <a:r>
              <a:rPr lang="ru-RU" sz="1100" dirty="0" smtClean="0"/>
              <a:t> </a:t>
            </a:r>
            <a:endParaRPr lang="ru-RU" sz="1100" dirty="0"/>
          </a:p>
        </p:txBody>
      </p:sp>
      <p:pic>
        <p:nvPicPr>
          <p:cNvPr id="1026" name="Picture 2" descr="C:\Users\user\Desktop\фото\20181121_1057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84" r="3329" b="17354"/>
          <a:stretch/>
        </p:blipFill>
        <p:spPr bwMode="auto">
          <a:xfrm>
            <a:off x="251520" y="1484784"/>
            <a:ext cx="3600400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\20181121_10580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91" r="13835" b="5691"/>
          <a:stretch/>
        </p:blipFill>
        <p:spPr bwMode="auto">
          <a:xfrm>
            <a:off x="3995936" y="1484784"/>
            <a:ext cx="4824536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8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ser\Desktop\фото\20181121_10592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9" r="2019"/>
          <a:stretch/>
        </p:blipFill>
        <p:spPr bwMode="auto">
          <a:xfrm>
            <a:off x="-31513" y="-77122"/>
            <a:ext cx="9144000" cy="6845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user\Desktop\фото\20181121_10595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63" r="5696"/>
          <a:stretch/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6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user\Desktop\фото\20181121_11003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6" r="8031"/>
          <a:stretch/>
        </p:blipFill>
        <p:spPr bwMode="auto">
          <a:xfrm>
            <a:off x="0" y="0"/>
            <a:ext cx="9036496" cy="6845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62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user\Desktop\фото\20181121_11005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390" b="18350"/>
          <a:stretch/>
        </p:blipFill>
        <p:spPr bwMode="auto">
          <a:xfrm>
            <a:off x="0" y="0"/>
            <a:ext cx="9144000" cy="3422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фото\20181121_11012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2" t="28047" r="-3182" b="20775"/>
          <a:stretch/>
        </p:blipFill>
        <p:spPr bwMode="auto">
          <a:xfrm>
            <a:off x="179512" y="3422650"/>
            <a:ext cx="9144000" cy="3418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2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24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user\Desktop\фото\20181121_11030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34" t="2458" r="10908"/>
          <a:stretch/>
        </p:blipFill>
        <p:spPr bwMode="auto">
          <a:xfrm>
            <a:off x="22585" y="0"/>
            <a:ext cx="9121415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46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146</Words>
  <Application>Microsoft Office PowerPoint</Application>
  <PresentationFormat>Экран (4:3)</PresentationFormat>
  <Paragraphs>22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Развивающая среда логопедического кабинета</vt:lpstr>
      <vt:lpstr>Презентация PowerPoint</vt:lpstr>
      <vt:lpstr>Что собрано:</vt:lpstr>
      <vt:lpstr>Пособия, игры на развитие звукопроизношения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Пособия для формирования грамматического строя речи</vt:lpstr>
      <vt:lpstr>Презентация PowerPoint</vt:lpstr>
      <vt:lpstr>Презентация PowerPoint</vt:lpstr>
      <vt:lpstr>Презентация PowerPoint</vt:lpstr>
      <vt:lpstr>Пособия и игры для обучения грамоте;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Пособия для развития связной речи</vt:lpstr>
      <vt:lpstr>Презентация PowerPoint</vt:lpstr>
      <vt:lpstr>Игры на развитие мелкой моторики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29.11.18</dc:title>
  <dc:creator>user</dc:creator>
  <cp:lastModifiedBy>вика</cp:lastModifiedBy>
  <cp:revision>20</cp:revision>
  <dcterms:created xsi:type="dcterms:W3CDTF">2018-11-26T06:22:09Z</dcterms:created>
  <dcterms:modified xsi:type="dcterms:W3CDTF">2018-12-23T11:17:22Z</dcterms:modified>
</cp:coreProperties>
</file>