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1" r:id="rId4"/>
    <p:sldId id="270" r:id="rId5"/>
    <p:sldId id="271" r:id="rId6"/>
    <p:sldId id="263" r:id="rId7"/>
    <p:sldId id="267" r:id="rId8"/>
    <p:sldId id="266" r:id="rId9"/>
    <p:sldId id="268" r:id="rId10"/>
    <p:sldId id="269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214422"/>
            <a:ext cx="7772400" cy="285752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Шумовые музыкальные инструменты своими руками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500570"/>
            <a:ext cx="7772400" cy="178595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i="1" dirty="0" smtClean="0"/>
              <a:t>Обучающая презентация для родителей</a:t>
            </a:r>
          </a:p>
          <a:p>
            <a:endParaRPr lang="ru-RU" sz="2800" b="1" i="1" dirty="0" smtClean="0"/>
          </a:p>
          <a:p>
            <a:r>
              <a:rPr lang="ru-RU" sz="1600" b="1" i="1" dirty="0" smtClean="0"/>
              <a:t>Подготовила: </a:t>
            </a:r>
            <a:r>
              <a:rPr lang="ru-RU" sz="1600" b="1" i="1" dirty="0" err="1" smtClean="0"/>
              <a:t>Гиганова</a:t>
            </a:r>
            <a:r>
              <a:rPr lang="ru-RU" sz="1600" b="1" i="1" dirty="0" smtClean="0"/>
              <a:t> ВВ</a:t>
            </a:r>
          </a:p>
          <a:p>
            <a:r>
              <a:rPr lang="ru-RU" sz="1600" b="1" i="1" dirty="0" smtClean="0"/>
              <a:t>Муз. руководитель ГБДОУ №75</a:t>
            </a:r>
            <a:endParaRPr lang="ru-RU" sz="1600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8473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300" b="1" i="1" dirty="0" smtClean="0"/>
              <a:t>ИЗГОТОВЛЕНИЕ МУЗЫКАЛЬНЫХ ИНСТРУМЕНТОВ СВОИМИ РУКАМИ –</a:t>
            </a:r>
          </a:p>
          <a:p>
            <a:pPr algn="ctr"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/>
              <a:t>Занятие </a:t>
            </a:r>
            <a:r>
              <a:rPr lang="ru-RU" dirty="0" smtClean="0"/>
              <a:t>полезное и увлекательное. 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/>
              <a:t>Здесь </a:t>
            </a:r>
            <a:r>
              <a:rPr lang="ru-RU" dirty="0" smtClean="0"/>
              <a:t>нет четких правил и законов, поэтому любая идея легко превращается в реальность: 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раскрашивайте</a:t>
            </a:r>
            <a:r>
              <a:rPr lang="ru-RU" b="1" i="1" dirty="0" smtClean="0"/>
              <a:t>, </a:t>
            </a:r>
          </a:p>
          <a:p>
            <a:pPr>
              <a:buNone/>
            </a:pPr>
            <a:r>
              <a:rPr lang="ru-RU" b="1" i="1" dirty="0" smtClean="0"/>
              <a:t>       </a:t>
            </a:r>
            <a:r>
              <a:rPr lang="ru-RU" b="1" i="1" dirty="0" smtClean="0"/>
              <a:t>привязывайте</a:t>
            </a:r>
            <a:r>
              <a:rPr lang="ru-RU" b="1" i="1" dirty="0" smtClean="0"/>
              <a:t>, </a:t>
            </a:r>
          </a:p>
          <a:p>
            <a:pPr>
              <a:buNone/>
            </a:pPr>
            <a:r>
              <a:rPr lang="ru-RU" b="1" i="1" dirty="0" smtClean="0"/>
              <a:t>               </a:t>
            </a:r>
            <a:r>
              <a:rPr lang="ru-RU" b="1" i="1" dirty="0" smtClean="0"/>
              <a:t>приклеивайте</a:t>
            </a:r>
            <a:r>
              <a:rPr lang="ru-RU" b="1" i="1" dirty="0" smtClean="0"/>
              <a:t>, </a:t>
            </a:r>
          </a:p>
          <a:p>
            <a:pPr>
              <a:buNone/>
            </a:pPr>
            <a:r>
              <a:rPr lang="ru-RU" b="1" i="1" dirty="0" smtClean="0"/>
              <a:t>                      </a:t>
            </a:r>
            <a:r>
              <a:rPr lang="ru-RU" b="1" i="1" dirty="0" smtClean="0"/>
              <a:t>насыпайте</a:t>
            </a:r>
            <a:r>
              <a:rPr lang="ru-RU" b="1" i="1" dirty="0" smtClean="0"/>
              <a:t>, </a:t>
            </a:r>
          </a:p>
          <a:p>
            <a:pPr>
              <a:buNone/>
            </a:pPr>
            <a:r>
              <a:rPr lang="ru-RU" b="1" i="1" dirty="0" smtClean="0"/>
              <a:t>                             </a:t>
            </a:r>
            <a:r>
              <a:rPr lang="ru-RU" b="1" i="1" dirty="0" smtClean="0"/>
              <a:t>наливайте</a:t>
            </a:r>
            <a:r>
              <a:rPr lang="ru-RU" b="1" i="1" dirty="0" smtClean="0"/>
              <a:t>, </a:t>
            </a:r>
          </a:p>
          <a:p>
            <a:pPr>
              <a:buNone/>
            </a:pPr>
            <a:r>
              <a:rPr lang="ru-RU" b="1" i="1" dirty="0" smtClean="0"/>
              <a:t>                                   </a:t>
            </a:r>
            <a:r>
              <a:rPr lang="ru-RU" b="1" i="1" dirty="0" smtClean="0"/>
              <a:t>пришивайте</a:t>
            </a:r>
            <a:r>
              <a:rPr lang="ru-RU" b="1" i="1" dirty="0" smtClean="0"/>
              <a:t>, </a:t>
            </a:r>
          </a:p>
          <a:p>
            <a:pPr algn="r">
              <a:buNone/>
            </a:pPr>
            <a:r>
              <a:rPr lang="ru-RU" b="1" i="1" dirty="0" smtClean="0"/>
              <a:t>                                            </a:t>
            </a:r>
            <a:r>
              <a:rPr lang="ru-RU" b="1" i="1" dirty="0" smtClean="0"/>
              <a:t>     экспериментируйте</a:t>
            </a:r>
            <a:r>
              <a:rPr lang="ru-RU" b="1" i="1" dirty="0" smtClean="0"/>
              <a:t>…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628" y="857232"/>
            <a:ext cx="3571900" cy="4929222"/>
          </a:xfrm>
        </p:spPr>
        <p:txBody>
          <a:bodyPr>
            <a:noAutofit/>
          </a:bodyPr>
          <a:lstStyle/>
          <a:p>
            <a:pPr algn="just"/>
            <a:endParaRPr lang="ru-RU" sz="2000" dirty="0" smtClean="0"/>
          </a:p>
          <a:p>
            <a:pPr algn="ctr"/>
            <a:r>
              <a:rPr lang="ru-RU" sz="2800" b="1" dirty="0" smtClean="0"/>
              <a:t>Д</a:t>
            </a:r>
            <a:r>
              <a:rPr lang="ru-RU" sz="2800" b="1" dirty="0" smtClean="0"/>
              <a:t>елайте </a:t>
            </a:r>
            <a:r>
              <a:rPr lang="ru-RU" sz="2800" b="1" dirty="0" smtClean="0"/>
              <a:t>музыку вместе.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Тогда </a:t>
            </a:r>
            <a:r>
              <a:rPr lang="ru-RU" sz="2800" b="1" dirty="0" smtClean="0"/>
              <a:t>она и ребенку и Вам будет приносить отличное творческое настроение!  Удачи!</a:t>
            </a:r>
            <a:endParaRPr lang="ru-RU" sz="2800" b="1" dirty="0"/>
          </a:p>
        </p:txBody>
      </p:sp>
      <p:pic>
        <p:nvPicPr>
          <p:cNvPr id="5" name="Содержимое 4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000108"/>
            <a:ext cx="4214842" cy="4500593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8473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dirty="0" smtClean="0"/>
              <a:t>  Цель</a:t>
            </a:r>
            <a:r>
              <a:rPr lang="ru-RU" sz="3600" dirty="0" smtClean="0"/>
              <a:t> – </a:t>
            </a:r>
            <a:r>
              <a:rPr lang="ru-RU" sz="2600" dirty="0" smtClean="0"/>
              <a:t>активизировать работу по детскому </a:t>
            </a:r>
            <a:r>
              <a:rPr lang="ru-RU" sz="2600" dirty="0" err="1" smtClean="0"/>
              <a:t>музицированию</a:t>
            </a:r>
            <a:r>
              <a:rPr lang="ru-RU" sz="2600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sz="2600" b="1" dirty="0" smtClean="0"/>
              <a:t>   </a:t>
            </a:r>
            <a:r>
              <a:rPr lang="ru-RU" sz="3500" b="1" dirty="0" smtClean="0"/>
              <a:t>Задачи:</a:t>
            </a:r>
            <a:r>
              <a:rPr lang="ru-RU" sz="3500" dirty="0" smtClean="0"/>
              <a:t> </a:t>
            </a:r>
            <a:endParaRPr lang="en-US" sz="3500" dirty="0" smtClean="0"/>
          </a:p>
          <a:p>
            <a:r>
              <a:rPr lang="ru-RU" sz="2600" b="1" i="1" dirty="0" smtClean="0"/>
              <a:t>Создать</a:t>
            </a:r>
            <a:r>
              <a:rPr lang="ru-RU" sz="2600" dirty="0" smtClean="0"/>
              <a:t> необходимую предметно – развивающую музыкальную среду.</a:t>
            </a:r>
            <a:endParaRPr lang="en-US" sz="2600" dirty="0" smtClean="0"/>
          </a:p>
          <a:p>
            <a:endParaRPr lang="ru-RU" sz="2600" dirty="0" smtClean="0"/>
          </a:p>
          <a:p>
            <a:r>
              <a:rPr lang="ru-RU" sz="2600" b="1" i="1" dirty="0" smtClean="0"/>
              <a:t>Расширить</a:t>
            </a:r>
            <a:r>
              <a:rPr lang="ru-RU" sz="2600" dirty="0" smtClean="0"/>
              <a:t> представления детей о музыкальных инструментах.</a:t>
            </a:r>
          </a:p>
          <a:p>
            <a:endParaRPr lang="en-US" sz="2600" dirty="0" smtClean="0"/>
          </a:p>
          <a:p>
            <a:r>
              <a:rPr lang="ru-RU" sz="2600" b="1" i="1" dirty="0" smtClean="0"/>
              <a:t>Развить </a:t>
            </a:r>
            <a:r>
              <a:rPr lang="ru-RU" sz="2600" dirty="0" smtClean="0"/>
              <a:t>навыки исследовательской деятельности в процессе поиска, систематизации и обобщении полученной информации вместе с родителями.</a:t>
            </a:r>
          </a:p>
          <a:p>
            <a:endParaRPr lang="ru-RU" sz="2600" dirty="0" smtClean="0"/>
          </a:p>
          <a:p>
            <a:r>
              <a:rPr lang="ru-RU" sz="2600" b="1" i="1" dirty="0" smtClean="0"/>
              <a:t>Активизировать </a:t>
            </a:r>
            <a:r>
              <a:rPr lang="ru-RU" sz="2600" dirty="0" smtClean="0"/>
              <a:t>творческое мышление.</a:t>
            </a:r>
            <a:endParaRPr lang="ru-RU" sz="2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642918"/>
            <a:ext cx="3929090" cy="92869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Музыкальные инструменты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786314" y="1447802"/>
            <a:ext cx="3724333" cy="4206112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для детей – символ музыки, а кто играет на нём – практически волшебник!</a:t>
            </a:r>
          </a:p>
          <a:p>
            <a:endParaRPr lang="ru-RU" sz="2000" dirty="0" smtClean="0"/>
          </a:p>
          <a:p>
            <a:r>
              <a:rPr lang="ru-RU" sz="2000" dirty="0" smtClean="0"/>
              <a:t>В процессе игры проявляются индивидуальные черты:</a:t>
            </a:r>
            <a:endParaRPr lang="ru-RU" sz="2000" b="1" i="1" dirty="0" smtClean="0"/>
          </a:p>
          <a:p>
            <a:endParaRPr lang="ru-RU" sz="2000" b="1" i="1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Наличие воли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Эмоциональность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Сосредоточенность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Воображение</a:t>
            </a:r>
          </a:p>
          <a:p>
            <a:endParaRPr lang="ru-RU" dirty="0"/>
          </a:p>
        </p:txBody>
      </p:sp>
      <p:pic>
        <p:nvPicPr>
          <p:cNvPr id="6" name="Содержимое 5" descr="orkest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714356"/>
            <a:ext cx="4000528" cy="4857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3926204" cy="5572164"/>
          </a:xfrm>
        </p:spPr>
        <p:txBody>
          <a:bodyPr>
            <a:noAutofit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  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</a:t>
            </a:r>
            <a:r>
              <a:rPr lang="ru-RU" i="1" dirty="0" smtClean="0"/>
              <a:t>Шумовые инструменты </a:t>
            </a:r>
            <a:br>
              <a:rPr lang="ru-RU" i="1" dirty="0" smtClean="0"/>
            </a:br>
            <a:r>
              <a:rPr lang="ru-RU" sz="3200" dirty="0" smtClean="0"/>
              <a:t>– </a:t>
            </a:r>
            <a:r>
              <a:rPr lang="ru-RU" sz="2800" dirty="0" smtClean="0"/>
              <a:t>это устройства для получения шумов, создающих определенный ритмический и тембровый </a:t>
            </a:r>
            <a:br>
              <a:rPr lang="ru-RU" sz="2800" dirty="0" smtClean="0"/>
            </a:br>
            <a:r>
              <a:rPr lang="ru-RU" sz="2800" dirty="0" smtClean="0"/>
              <a:t>колорит.</a:t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samodel_nyj_muz.instrum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372" y="530225"/>
            <a:ext cx="4286280" cy="5327667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71546"/>
            <a:ext cx="3711890" cy="4714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/>
              <a:t>Шум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не </a:t>
            </a:r>
            <a:r>
              <a:rPr lang="ru-RU" dirty="0" smtClean="0"/>
              <a:t>имеет точной </a:t>
            </a:r>
            <a:br>
              <a:rPr lang="ru-RU" dirty="0" smtClean="0"/>
            </a:br>
            <a:r>
              <a:rPr lang="ru-RU" dirty="0" smtClean="0"/>
              <a:t>высоты </a:t>
            </a:r>
            <a:r>
              <a:rPr lang="ru-RU" dirty="0" smtClean="0"/>
              <a:t>(треск, </a:t>
            </a:r>
            <a:r>
              <a:rPr lang="ru-RU" dirty="0" smtClean="0"/>
              <a:t>скрип</a:t>
            </a:r>
            <a:r>
              <a:rPr lang="ru-RU" dirty="0" smtClean="0"/>
              <a:t>, </a:t>
            </a:r>
            <a:r>
              <a:rPr lang="ru-RU" dirty="0" smtClean="0"/>
              <a:t>шелест, </a:t>
            </a:r>
            <a:r>
              <a:rPr lang="ru-RU" dirty="0" smtClean="0"/>
              <a:t>дребезжание </a:t>
            </a:r>
            <a:r>
              <a:rPr lang="ru-RU" dirty="0" smtClean="0"/>
              <a:t>и </a:t>
            </a:r>
            <a:r>
              <a:rPr lang="ru-RU" dirty="0" smtClean="0"/>
              <a:t>т д.)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etsad-1025437-15082220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1934" y="785794"/>
            <a:ext cx="4429156" cy="4929222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3926204" cy="53275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Сделанный своими руками инструмент поможет Вам приучить ребенка к совместному труду. </a:t>
            </a:r>
          </a:p>
          <a:p>
            <a:endParaRPr lang="ru-RU" dirty="0" smtClean="0"/>
          </a:p>
          <a:p>
            <a:r>
              <a:rPr lang="ru-RU" dirty="0" smtClean="0"/>
              <a:t>Нужно всего лишь желание и чуть-чуть выдумки.</a:t>
            </a:r>
          </a:p>
          <a:p>
            <a:endParaRPr lang="ru-RU" dirty="0" smtClean="0"/>
          </a:p>
          <a:p>
            <a:r>
              <a:rPr lang="ru-RU" dirty="0" smtClean="0"/>
              <a:t>Итак, предлагаю Вам проявить себя и пофантазировать…</a:t>
            </a:r>
            <a:endParaRPr lang="ru-RU" dirty="0"/>
          </a:p>
        </p:txBody>
      </p:sp>
      <p:pic>
        <p:nvPicPr>
          <p:cNvPr id="5" name="Рисунок 4" descr="загружено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000108"/>
            <a:ext cx="3571900" cy="4572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158054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Главное – чтобы могло </a:t>
            </a:r>
            <a:br>
              <a:rPr lang="ru-RU" dirty="0" smtClean="0"/>
            </a:br>
            <a:r>
              <a:rPr lang="ru-RU" sz="4400" dirty="0" smtClean="0"/>
              <a:t>ЗВУЧАТЬ</a:t>
            </a:r>
            <a:r>
              <a:rPr lang="ru-RU" dirty="0" smtClean="0"/>
              <a:t> или </a:t>
            </a:r>
            <a:r>
              <a:rPr lang="ru-RU" sz="4400" dirty="0" smtClean="0"/>
              <a:t>ШУМЕТЬ</a:t>
            </a:r>
            <a:endParaRPr lang="ru-RU" sz="4400" dirty="0"/>
          </a:p>
        </p:txBody>
      </p:sp>
      <p:pic>
        <p:nvPicPr>
          <p:cNvPr id="5" name="Содержимое 4" descr="загружено (2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714356"/>
            <a:ext cx="4143404" cy="4000528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" name="Содержимое 5" descr="images (2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714356"/>
            <a:ext cx="3714776" cy="3929090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2294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Можно использовать любые подручные материалы</a:t>
            </a:r>
            <a:endParaRPr lang="ru-RU" dirty="0"/>
          </a:p>
        </p:txBody>
      </p:sp>
      <p:pic>
        <p:nvPicPr>
          <p:cNvPr id="5" name="Содержимое 4" descr="images (3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928670"/>
            <a:ext cx="3643338" cy="3857652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" name="Содержимое 5" descr="images (4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857232"/>
            <a:ext cx="3857652" cy="3929089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132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900" b="1" i="1" dirty="0" smtClean="0"/>
              <a:t>Приветствуется: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Необычность исполнения;</a:t>
            </a:r>
          </a:p>
          <a:p>
            <a:endParaRPr lang="ru-RU" dirty="0" smtClean="0"/>
          </a:p>
          <a:p>
            <a:r>
              <a:rPr lang="ru-RU" dirty="0" smtClean="0"/>
              <a:t>Оригинальность названия;</a:t>
            </a:r>
          </a:p>
          <a:p>
            <a:endParaRPr lang="ru-RU" dirty="0" smtClean="0"/>
          </a:p>
          <a:p>
            <a:r>
              <a:rPr lang="ru-RU" dirty="0" smtClean="0"/>
              <a:t>Специфическое звучание;</a:t>
            </a:r>
          </a:p>
          <a:p>
            <a:endParaRPr lang="ru-RU" dirty="0" smtClean="0"/>
          </a:p>
          <a:p>
            <a:r>
              <a:rPr lang="ru-RU" dirty="0" smtClean="0"/>
              <a:t>Совместная деятельность ДЕТЕЙ и родителей;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Использование осеннего природного материала;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240</TotalTime>
  <Words>196</Words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Шумовые музыкальные инструменты своими руками</vt:lpstr>
      <vt:lpstr>Слайд 2</vt:lpstr>
      <vt:lpstr>Музыкальные инструменты</vt:lpstr>
      <vt:lpstr>             Шумовые инструменты  – это устройства для получения шумов, создающих определенный ритмический и тембровый  колорит.  </vt:lpstr>
      <vt:lpstr>Шум  не имеет точной  высоты (треск, скрип, шелест, дребезжание и т д.) </vt:lpstr>
      <vt:lpstr>Слайд 6</vt:lpstr>
      <vt:lpstr>Главное – чтобы могло  ЗВУЧАТЬ или ШУМЕТЬ</vt:lpstr>
      <vt:lpstr>Можно использовать любые подручные материалы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Шумовые музыкальные инструменты своими руками</dc:title>
  <dc:creator>Варвара Гиганова</dc:creator>
  <cp:lastModifiedBy>varia</cp:lastModifiedBy>
  <cp:revision>33</cp:revision>
  <dcterms:created xsi:type="dcterms:W3CDTF">2018-09-14T08:30:59Z</dcterms:created>
  <dcterms:modified xsi:type="dcterms:W3CDTF">2018-09-28T09:29:12Z</dcterms:modified>
</cp:coreProperties>
</file>