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F2FEF9F-1EA9-4C4E-AE08-8F10F5EEB63C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0A0C497-ED6E-40C6-93C5-9436E37E6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s.123rf.com/400wm/400/400/rusak/rusak1003/rusak100300085/6607680-ch-opiec-m-odej-pi-kno-w--a-ni-z-gumy-kulki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cs-clantm.ucoz.ru/541805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oto-cvetov.com/oduvanchiki/oduvanchiki_1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-fotki.yandex.ru/get/3208/kon-dvornikov.c/0_2cf68_10123b84_X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rv1.lori-images.net/bumazhnyi-korablik-plyvet-po-vesennemu-rucheiku-0000756669-preview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/>
                </a:solidFill>
              </a:rPr>
              <a:t>Совместная деятельность </a:t>
            </a:r>
            <a:br>
              <a:rPr lang="ru-RU" sz="4800" b="1" dirty="0" smtClean="0">
                <a:solidFill>
                  <a:schemeClr val="accent6"/>
                </a:solidFill>
              </a:rPr>
            </a:br>
            <a:r>
              <a:rPr lang="ru-RU" sz="4800" b="1" dirty="0" smtClean="0">
                <a:solidFill>
                  <a:schemeClr val="accent6"/>
                </a:solidFill>
              </a:rPr>
              <a:t>в подготовительной к школе группе </a:t>
            </a:r>
            <a:endParaRPr lang="ru-RU" sz="4800" b="1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57163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ТЕМА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 ВОЗДУХ И ВОДА»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8 из 2059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49040"/>
            <a:ext cx="8229600" cy="551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benannt-Scannen-49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4361" y="428625"/>
            <a:ext cx="4075277" cy="5697538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5929322" y="5429264"/>
            <a:ext cx="642942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8 из 511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85728"/>
            <a:ext cx="4374438" cy="621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benannt-Scannen-29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76" r="1349"/>
          <a:stretch>
            <a:fillRect/>
          </a:stretch>
        </p:blipFill>
        <p:spPr bwMode="auto">
          <a:xfrm>
            <a:off x="2428860" y="357166"/>
            <a:ext cx="4071966" cy="2857520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pic>
        <p:nvPicPr>
          <p:cNvPr id="5" name="Рисунок 4" descr="Unbenannt-Scannen-3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23"/>
          <a:stretch>
            <a:fillRect/>
          </a:stretch>
        </p:blipFill>
        <p:spPr bwMode="auto">
          <a:xfrm>
            <a:off x="2428860" y="3286124"/>
            <a:ext cx="4071966" cy="2928958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428860" y="3143248"/>
            <a:ext cx="407196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00760" y="5786454"/>
            <a:ext cx="428628" cy="4286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72132" y="357166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benannt-Scannen-38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295" y="428625"/>
            <a:ext cx="4021409" cy="56975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6072198" y="5643578"/>
            <a:ext cx="485772" cy="41433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000760" y="5572140"/>
            <a:ext cx="571504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benannt-Scannen-31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4" b="3198"/>
          <a:stretch>
            <a:fillRect/>
          </a:stretch>
        </p:blipFill>
        <p:spPr bwMode="auto">
          <a:xfrm>
            <a:off x="642910" y="500042"/>
            <a:ext cx="8043890" cy="5562341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8001024" y="5500702"/>
            <a:ext cx="557210" cy="55721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benannt-Scannen-14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0"/>
          <a:stretch>
            <a:fillRect/>
          </a:stretch>
        </p:blipFill>
        <p:spPr bwMode="auto">
          <a:xfrm>
            <a:off x="1643042" y="785794"/>
            <a:ext cx="2786082" cy="4572032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pic>
        <p:nvPicPr>
          <p:cNvPr id="5" name="Рисунок 4" descr="Unbenannt-Scannen-1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73" r="14222"/>
          <a:stretch>
            <a:fillRect/>
          </a:stretch>
        </p:blipFill>
        <p:spPr bwMode="auto">
          <a:xfrm>
            <a:off x="4786314" y="785794"/>
            <a:ext cx="2857520" cy="4610106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3929058" y="4786322"/>
            <a:ext cx="485772" cy="55721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benannt-Scannen-48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4"/>
          <a:stretch>
            <a:fillRect/>
          </a:stretch>
        </p:blipFill>
        <p:spPr bwMode="auto">
          <a:xfrm>
            <a:off x="2597508" y="428625"/>
            <a:ext cx="3948983" cy="5697538"/>
          </a:xfrm>
          <a:prstGeom prst="rect">
            <a:avLst/>
          </a:prstGeom>
          <a:noFill/>
          <a:ln w="76200">
            <a:solidFill>
              <a:srgbClr val="D8D8D8"/>
            </a:solidFill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5929322" y="5500702"/>
            <a:ext cx="557210" cy="55721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 из 70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42918"/>
            <a:ext cx="6738963" cy="534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 из 200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539" y="428625"/>
            <a:ext cx="6492921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rv1.lori-images.net/bumazhnyi-korablik-plyvet-po-vesennemu-rucheiku-0000756669-preview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 l="5247" t="4545" r="22405" b="36851"/>
          <a:stretch>
            <a:fillRect/>
          </a:stretch>
        </p:blipFill>
        <p:spPr bwMode="auto">
          <a:xfrm>
            <a:off x="1785918" y="357166"/>
            <a:ext cx="607223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43</TotalTime>
  <Words>8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Совместная деятельность  в подготовительной к школе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76urfth</dc:creator>
  <cp:lastModifiedBy>10-5</cp:lastModifiedBy>
  <cp:revision>7</cp:revision>
  <dcterms:created xsi:type="dcterms:W3CDTF">2012-01-07T17:56:49Z</dcterms:created>
  <dcterms:modified xsi:type="dcterms:W3CDTF">2018-12-21T15:53:05Z</dcterms:modified>
</cp:coreProperties>
</file>