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  <p:sldId id="256" r:id="rId3"/>
    <p:sldId id="259" r:id="rId4"/>
    <p:sldId id="258" r:id="rId5"/>
    <p:sldId id="260" r:id="rId6"/>
    <p:sldId id="261" r:id="rId7"/>
    <p:sldId id="262" r:id="rId8"/>
    <p:sldId id="285" r:id="rId9"/>
    <p:sldId id="267" r:id="rId10"/>
    <p:sldId id="282" r:id="rId11"/>
    <p:sldId id="268" r:id="rId12"/>
    <p:sldId id="271" r:id="rId13"/>
    <p:sldId id="270" r:id="rId14"/>
    <p:sldId id="272" r:id="rId15"/>
    <p:sldId id="273" r:id="rId16"/>
    <p:sldId id="283" r:id="rId17"/>
    <p:sldId id="274" r:id="rId18"/>
    <p:sldId id="284" r:id="rId19"/>
    <p:sldId id="280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  <a:srgbClr val="FF3333"/>
    <a:srgbClr val="51D35D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40139-70D9-41EC-AB9B-5E83236C5AB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4B34E-3FA7-4883-A07E-A7BA6091F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9.jpeg"/><Relationship Id="rId7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12.pn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971600" y="692696"/>
            <a:ext cx="73448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72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Технологии сохранения и стимулирования здоровья </a:t>
            </a:r>
            <a:endParaRPr lang="ru-RU" sz="7200" b="1" dirty="0">
              <a:ln w="3155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Аня\Desktop\разное\баскет\Рисунок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571736"/>
            <a:ext cx="165618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8784976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Стретчинг</a:t>
            </a:r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– комплекс упражнений на растягивание определенных мышц, связок и сухожилий, полезный и необходимый всем, независимо от возраста и степени развития гибкости.</a:t>
            </a:r>
            <a:endParaRPr lang="ru-RU" sz="2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364541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Стретчинг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повышает двигательную активность, выносливость, снижает эмоциональное, психическое напряжение, улучшает настроение, создает ощущение комфорта и спокойствия, вырабатывает естественную сопротивляемость организма различным заболеваниям. В образовательной деятельности используются элементы игрового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стретчинга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.</a:t>
            </a:r>
            <a:endParaRPr lang="ru-RU" sz="2000" i="1" dirty="0">
              <a:ln w="3155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1979" y="2995757"/>
            <a:ext cx="3385339" cy="22568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13" y="2967906"/>
            <a:ext cx="3284193" cy="21894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862" y="4350996"/>
            <a:ext cx="3246792" cy="21645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8344" y="4509120"/>
            <a:ext cx="730424" cy="36004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100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</a:br>
            <a:endParaRPr lang="ru-RU" sz="3100" b="1" i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11560" y="188640"/>
            <a:ext cx="792088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Босохождение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одно  из нетрадиционных методик входящих в систему оздоровительных комплексов;</a:t>
            </a:r>
          </a:p>
          <a:p>
            <a:pPr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является чрезвычайно полезным, причем не только для формирования правильного свода стопы, но и снятия напряжения в ногах, поднятия иммунитета и повышения общего тонуса организма детей  - длится 25, 30 минут.</a:t>
            </a:r>
          </a:p>
          <a:p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5602" name="Picture 2" descr="C:\Users\Аня\Desktop\НУЖНЫЕ ФОТО\Новая папка\_DSC0005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4355976" cy="290398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5603" name="Picture 3" descr="G:\DCIM\101D3100\_DSC0310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4320480" cy="288031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95536" y="332656"/>
            <a:ext cx="820891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Тренажёры - 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детям с нарушением осанки и деформацией стопы целесообразно выполнять упражнения на тренажерах специально подобранных по профилю нарушений </a:t>
            </a:r>
            <a:r>
              <a:rPr lang="ru-RU" sz="2400" i="1" dirty="0" err="1" smtClean="0">
                <a:solidFill>
                  <a:srgbClr val="002060"/>
                </a:solidFill>
                <a:latin typeface="Book Antiqua" pitchFamily="18" charset="0"/>
              </a:rPr>
              <a:t>опорно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 – двигательного аппарата;</a:t>
            </a:r>
          </a:p>
          <a:p>
            <a:pPr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при наличии нескольких  видов тренажеров дети после 1 - 2 минут упражнений на одном тренажере по кругу переходят к другому. 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6627" name="Picture 3" descr="C:\Users\Аня\Desktop\НУЖНЫЕ ФОТО\Новая папка\_DSC0101.JPG"/>
          <p:cNvPicPr>
            <a:picLocks noChangeAspect="1" noChangeArrowheads="1"/>
          </p:cNvPicPr>
          <p:nvPr/>
        </p:nvPicPr>
        <p:blipFill>
          <a:blip r:embed="rId3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212976"/>
            <a:ext cx="2141984" cy="321297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6628" name="Picture 4" descr="G:\DCIM\101D3100\_DSC0198.JPG"/>
          <p:cNvPicPr>
            <a:picLocks noChangeAspect="1" noChangeArrowheads="1"/>
          </p:cNvPicPr>
          <p:nvPr/>
        </p:nvPicPr>
        <p:blipFill>
          <a:blip r:embed="rId4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924944"/>
            <a:ext cx="2496277" cy="374441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6629" name="Picture 5" descr="G:\DCIM\101D3100\_DSC01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3140968"/>
            <a:ext cx="2434374" cy="3452547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79512" y="260648"/>
            <a:ext cx="871296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Фитбол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гимнастика -  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является новой, дополнительной формой занятий по физическому воспитанию и коррекции осанки у детей.</a:t>
            </a:r>
          </a:p>
          <a:p>
            <a:pPr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лечебный эффект обусловлен, прежде всего, воздействием мяча на позвоночник, межпозвоночные диски, суставы и окружающие их ткани.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7650" name="Picture 2" descr="G:\DCIM\101D3100\_DSC0208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3600400" cy="240026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7652" name="Picture 4" descr="G:\DCIM\101D3100\_DSC0223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3640843" cy="239442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11" name="Picture 3" descr="G:\DCIM\101D3100\_DSC0219.JPG"/>
          <p:cNvPicPr>
            <a:picLocks noChangeAspect="1" noChangeArrowheads="1"/>
          </p:cNvPicPr>
          <p:nvPr/>
        </p:nvPicPr>
        <p:blipFill>
          <a:blip r:embed="rId6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437112"/>
            <a:ext cx="3348372" cy="223224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7655" name="Picture 7" descr="C:\Users\Аня\Desktop\дракоша\fitball_l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5085184"/>
            <a:ext cx="2381250" cy="126682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42493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Массажное оборудование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: массажные коврики, массажные мячи, деревянные скалочки - идеальная профилактика плоскостопия;</a:t>
            </a:r>
          </a:p>
          <a:p>
            <a:pPr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массажные бугорки на их поверхности, стимулируют рецепторы подошвенной поверхности стопы ребенка, способствуя формированию ее физиологических сводов.</a:t>
            </a:r>
          </a:p>
          <a:p>
            <a:endParaRPr lang="ru-RU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8674" name="Picture 2" descr="G:\DCIM\101D3100\_DSC0179.JPG"/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708920"/>
            <a:ext cx="3348372" cy="223224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6" name="Рисунок 5" descr="F:\DCIM\100D3100\_DSC0375.JPG"/>
          <p:cNvPicPr/>
          <p:nvPr/>
        </p:nvPicPr>
        <p:blipFill>
          <a:blip r:embed="rId4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240360" cy="223224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Аня\Desktop\Новая папка\_DSC0031.JPG"/>
          <p:cNvPicPr/>
          <p:nvPr/>
        </p:nvPicPr>
        <p:blipFill>
          <a:blip r:embed="rId5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437112"/>
            <a:ext cx="3418507" cy="223224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Аня\Desktop\временная\39030fe315be.jpg"/>
          <p:cNvPicPr/>
          <p:nvPr/>
        </p:nvPicPr>
        <p:blipFill>
          <a:blip r:embed="rId6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157192"/>
            <a:ext cx="17281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Рисунок 8" descr="C:\Users\Аня\Desktop\временная\medium_SDIM098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301208"/>
            <a:ext cx="2195115" cy="103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  <p:pic>
        <p:nvPicPr>
          <p:cNvPr id="11" name="Рисунок 10" descr="C:\Users\Аня\Desktop\временная\DD-61131_2.jpg"/>
          <p:cNvPicPr/>
          <p:nvPr/>
        </p:nvPicPr>
        <p:blipFill>
          <a:blip r:embed="rId9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068960"/>
            <a:ext cx="154056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26064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Массаж биологически активных точек –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на занятиях дети овладевают практическими приёмами оздоровления, такими как: дыхательная гимнастика, приёмы физиологического и психологического расслабления (</a:t>
            </a:r>
            <a:r>
              <a:rPr lang="ru-RU" sz="2400" i="1" dirty="0" err="1" smtClean="0">
                <a:solidFill>
                  <a:srgbClr val="002060"/>
                </a:solidFill>
                <a:latin typeface="Book Antiqua" pitchFamily="18" charset="0"/>
              </a:rPr>
              <a:t>антистрессовый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 массаж) и точечного </a:t>
            </a:r>
            <a:r>
              <a:rPr lang="ru-RU" sz="2400" i="1" dirty="0" err="1" smtClean="0">
                <a:solidFill>
                  <a:srgbClr val="002060"/>
                </a:solidFill>
                <a:latin typeface="Book Antiqua" pitchFamily="18" charset="0"/>
              </a:rPr>
              <a:t>самомассажа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.</a:t>
            </a:r>
          </a:p>
        </p:txBody>
      </p:sp>
      <p:pic>
        <p:nvPicPr>
          <p:cNvPr id="29699" name="Picture 3" descr="G:\DCIM\101D3100\_DSC0157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996444" cy="266429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8" name="Рисунок 7" descr="C:\Users\Аня\Desktop\Новая папка\_DSC0057.JPG"/>
          <p:cNvPicPr/>
          <p:nvPr/>
        </p:nvPicPr>
        <p:blipFill>
          <a:blip r:embed="rId4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420888"/>
            <a:ext cx="2699792" cy="3888432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G:\DCIM\101D3100\_DSC0145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1740" y="4149080"/>
            <a:ext cx="3600400" cy="2400267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9700" name="Picture 4" descr="C:\Users\Аня\Desktop\разное\САМАЯ НОВАЯ\Рисунок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132856"/>
            <a:ext cx="1545457" cy="187341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836712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физкультурный досуг, физкультурный праздник, музыкальный досуг, «День здоровья» и т.д. При проведении досугов, праздников все дети приобщаются к непосредственному участию в различных состязаниях, соревнованиях, с увлечением выполняют двигательные задания, при этом дети ведут себя более непосредственно чем на физкультурном занятии. При этом используются те двигательные навыки и умения, которыми они уже прочно овладели.</a:t>
            </a:r>
            <a:endParaRPr lang="ru-RU" sz="2000" i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60648"/>
            <a:ext cx="4824536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Активный отдых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G:\DCIM\100D3100\_DSC03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144361" cy="2808312"/>
          </a:xfrm>
          <a:prstGeom prst="rect">
            <a:avLst/>
          </a:prstGeom>
          <a:noFill/>
        </p:spPr>
      </p:pic>
      <p:pic>
        <p:nvPicPr>
          <p:cNvPr id="1028" name="Picture 4" descr="G:\DCIM\100D3100\_DSC06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4286372" cy="2808312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Чтобы привлечь взрослых,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воспитателей и родителей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, к данной проблеме, планируются ряд мероприятий – практикумы, открытые показы занятий , родительские собрания, оформление информационных уголков </a:t>
            </a:r>
            <a:r>
              <a:rPr lang="ru-RU" i="1" dirty="0" smtClean="0">
                <a:solidFill>
                  <a:srgbClr val="002060"/>
                </a:solidFill>
                <a:latin typeface="Book Antiqua" pitchFamily="18" charset="0"/>
              </a:rPr>
              <a:t>.</a:t>
            </a:r>
          </a:p>
        </p:txBody>
      </p:sp>
      <p:pic>
        <p:nvPicPr>
          <p:cNvPr id="30723" name="Picture 3" descr="C:\Users\Аня\Desktop\НУЖНЫЕ ФОТО\Садик\DSC07851.JPG"/>
          <p:cNvPicPr>
            <a:picLocks noChangeAspect="1" noChangeArrowheads="1"/>
          </p:cNvPicPr>
          <p:nvPr/>
        </p:nvPicPr>
        <p:blipFill>
          <a:blip r:embed="rId3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907990" cy="261609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0724" name="Picture 4" descr="C:\Users\Аня\Desktop\дракоша\getImage (2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6787" y="1902316"/>
            <a:ext cx="3846744" cy="252028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0725" name="Picture 5" descr="C:\Users\Аня\Desktop\дракоша\getImage (21).jpg"/>
          <p:cNvPicPr>
            <a:picLocks noChangeAspect="1" noChangeArrowheads="1"/>
          </p:cNvPicPr>
          <p:nvPr/>
        </p:nvPicPr>
        <p:blipFill>
          <a:blip r:embed="rId5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293096"/>
            <a:ext cx="3569974" cy="237626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51520" y="5085184"/>
            <a:ext cx="856895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Педагог, стоящий на страже здоровья ребенка, воспитывающий культуру здоровья ребенка и родителей, прежде всего сам должен быть здоров, иметь </a:t>
            </a:r>
            <a:r>
              <a:rPr lang="ru-RU" sz="2200" i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валеологические</a:t>
            </a:r>
            <a:r>
              <a:rPr lang="ru-RU" sz="22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знания, быть личным примером, составить план необходимой </a:t>
            </a:r>
            <a:r>
              <a:rPr lang="ru-RU" sz="2200" i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самокоррекции</a:t>
            </a:r>
            <a:r>
              <a:rPr lang="ru-RU" sz="22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и его реализовать.</a:t>
            </a:r>
            <a:endParaRPr lang="ru-RU" sz="2200" i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2068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50" name="Picture 2" descr="C:\Users\Аня\Desktop\разное\МО\_DSC07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069375" cy="2376264"/>
          </a:xfrm>
          <a:prstGeom prst="rect">
            <a:avLst/>
          </a:prstGeom>
          <a:noFill/>
        </p:spPr>
      </p:pic>
      <p:pic>
        <p:nvPicPr>
          <p:cNvPr id="2051" name="Picture 3" descr="C:\Users\Аня\Desktop\разное\работа\_DSC09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332124" cy="2448272"/>
          </a:xfrm>
          <a:prstGeom prst="rect">
            <a:avLst/>
          </a:prstGeom>
          <a:noFill/>
        </p:spPr>
      </p:pic>
      <p:pic>
        <p:nvPicPr>
          <p:cNvPr id="2052" name="Picture 4" descr="C:\Users\Аня\Desktop\разное\работа\_DSC10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4104456" cy="2667235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836083" cy="1080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45223"/>
            <a:ext cx="1018241" cy="11606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применение  системы  комплексов  упражнений с  использованием  нетрадиционных  методик,  позволяет  не  только существенно  повысить  оздоровительный  эффект  занятий,  но  и развить физические  качества  детей.</a:t>
            </a:r>
          </a:p>
          <a:p>
            <a:pPr lvl="0"/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сформировать жизненно необходимые навыки правильной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осанки и правильной установки стоп, воспитать у ребенка сознательное отношение к здоровому образу жизни.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 Antiqua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сократить количество воспитанников  имеющих  нарушения  осанки и  плоскостопия.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4098" name="Picture 2" descr="C:\Users\Аня\Desktop\разное\баскет\Рисунок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4653136"/>
            <a:ext cx="184839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1560" y="332656"/>
            <a:ext cx="7848872" cy="5472608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Здоровьесберегающая</a:t>
            </a:r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технология – 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</a:t>
            </a: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  <a:ea typeface="Arial Unicode MS" pitchFamily="34" charset="-128"/>
                <a:cs typeface="Aharoni" pitchFamily="2" charset="-79"/>
              </a:rPr>
              <a:t>Дети становятся более подвижными, сильными, решительными, уверенными в себе.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Принимают участие в различных спортивных, физкультурно-оздоровительных мероприятиях детского сада, города, округа занимая призовые места.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  <a:ea typeface="Arial Unicode MS" pitchFamily="34" charset="-128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31746" name="Picture 2" descr="C:\Users\Аня\Desktop\дракоша\getImage (24).jpg"/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4104456" cy="2671719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4" descr="C:\Users\Аня\Desktop\дракоша\getImage (26)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032448" cy="268409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  <p:pic>
        <p:nvPicPr>
          <p:cNvPr id="31750" name="Picture 6" descr="C:\Users\Аня\Desktop\дракоша\news-u5xyucq7t9-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725144"/>
            <a:ext cx="1224136" cy="165618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1751" name="Picture 7" descr="C:\Users\Аня\Desktop\дракоша\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4581128"/>
            <a:ext cx="1224136" cy="185475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1747" name="Picture 3" descr="C:\Users\Аня\Desktop\дракоша\getImage (25).jpg"/>
          <p:cNvPicPr>
            <a:picLocks noChangeAspect="1" noChangeArrowheads="1"/>
          </p:cNvPicPr>
          <p:nvPr/>
        </p:nvPicPr>
        <p:blipFill>
          <a:blip r:embed="rId8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077072"/>
            <a:ext cx="3766891" cy="263554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45224"/>
            <a:ext cx="1010730" cy="1152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99592" y="2203703"/>
            <a:ext cx="51480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259632" y="5444063"/>
            <a:ext cx="55446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3861048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04664"/>
            <a:ext cx="784887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Дети должны быть здоровыми, а для этого надо не так уж много: привычку, систематичность и удовольствие от выполнения оздоровительных мероприятий.</a:t>
            </a: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Очень важно, чтобы каждая из рассмотренных технологий имела оздоровительную направленность, а используемая в комплексе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здоровьесберегающая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деятельность в итоге сформировала бы у ребенка стойкую мотивацию на здоровый образ жизни, полноценное и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неосложненное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развитие. </a:t>
            </a: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Таким образом,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здоровьесберегающие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технологии можно рассматривать как одну из самых перспективных систем 21-го века и как совокупность методов и приемов организации обучения дошкольников, без ущерба для их здоровья.</a:t>
            </a:r>
          </a:p>
          <a:p>
            <a:endParaRPr lang="ru-RU" sz="2200" dirty="0" smtClean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здоровьесберегающих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образовательных технологий: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Аня\Desktop\разное\баскет\Рисунок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696966"/>
            <a:ext cx="1512167" cy="1972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424936" cy="46085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обеспечить дошкольнику возможность сохранения здоровья, сформировать у него необходимые знания, умения и навыки по здоровому образу жизни, научить использовать полученные знания в повседневной жизни.</a:t>
            </a:r>
            <a:endParaRPr lang="ru-RU" sz="3600" b="1" dirty="0">
              <a:ln w="3155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187624" y="3429000"/>
            <a:ext cx="7643192" cy="3129211"/>
          </a:xfrm>
        </p:spPr>
        <p:txBody>
          <a:bodyPr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1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технологии обучения здоровому образу жизни; </a:t>
            </a:r>
          </a:p>
          <a:p>
            <a:pPr lvl="1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технологии сохранения и стимулирования здоровья;       </a:t>
            </a:r>
          </a:p>
          <a:p>
            <a:pPr lvl="1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коррегирующие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технологии.                                                                                         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       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54868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Здоровьесберегающие</a:t>
            </a:r>
            <a:r>
              <a:rPr lang="ru-RU" sz="4000" b="1" dirty="0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педагогические технологии применяются в различных видах деятельности и представлены как:</a:t>
            </a:r>
          </a:p>
        </p:txBody>
      </p:sp>
      <p:pic>
        <p:nvPicPr>
          <p:cNvPr id="5122" name="Picture 2" descr="C:\Users\Аня\Desktop\разное\баскет\Рисунок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65700" y="4808570"/>
            <a:ext cx="1634500" cy="186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36904" cy="100811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Технологии обучения здоровому образу жизни: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484784"/>
            <a:ext cx="7067128" cy="5040560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Физкультурные занятия</a:t>
            </a:r>
          </a:p>
          <a:p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Проблемно-игровые : </a:t>
            </a:r>
            <a:r>
              <a:rPr lang="ru-RU" sz="4000" b="1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игротренинги</a:t>
            </a:r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4000" b="1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игро</a:t>
            </a:r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 терапия</a:t>
            </a:r>
          </a:p>
          <a:p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Коммуникативные игры</a:t>
            </a:r>
          </a:p>
          <a:p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Серия занятий «Уроки здоровья»</a:t>
            </a:r>
          </a:p>
          <a:p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Точечный </a:t>
            </a:r>
            <a:r>
              <a:rPr lang="ru-RU" sz="4000" b="1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самомассаж</a:t>
            </a:r>
            <a:endParaRPr lang="ru-RU" sz="4000" b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Активный отдых </a:t>
            </a:r>
          </a:p>
          <a:p>
            <a:endParaRPr lang="ru-RU" dirty="0"/>
          </a:p>
        </p:txBody>
      </p:sp>
      <p:pic>
        <p:nvPicPr>
          <p:cNvPr id="8194" name="Picture 2" descr="C:\Users\Аня\Desktop\разное\баскет\Рисунок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37112"/>
            <a:ext cx="1800200" cy="2262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Технологии сохранения и стимулирования здоровья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1" name="Picture 3" descr="C:\Users\Аня\Desktop\разное\баскет\Рисунок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1584176" cy="2070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31640" y="1340768"/>
            <a:ext cx="7509520" cy="5184576"/>
          </a:xfrm>
        </p:spPr>
        <p:txBody>
          <a:bodyPr>
            <a:normAutofit fontScale="92500" lnSpcReduction="10000"/>
          </a:bodyPr>
          <a:lstStyle/>
          <a:p>
            <a:r>
              <a:rPr lang="ru-RU" sz="35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Ритмика</a:t>
            </a:r>
          </a:p>
          <a:p>
            <a:r>
              <a:rPr lang="ru-RU" sz="3500" b="1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Стретчинг</a:t>
            </a:r>
            <a:endParaRPr lang="ru-RU" sz="3500" b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5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Динамические паузы</a:t>
            </a:r>
          </a:p>
          <a:p>
            <a:r>
              <a:rPr lang="ru-RU" sz="35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Подвижные и спортивные игры</a:t>
            </a:r>
          </a:p>
          <a:p>
            <a:r>
              <a:rPr lang="ru-RU" sz="35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Релаксация</a:t>
            </a:r>
          </a:p>
          <a:p>
            <a:r>
              <a:rPr lang="ru-RU" sz="35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Гимнастика (пальчиковая, для глаз, дыхательная и др.)</a:t>
            </a:r>
          </a:p>
          <a:p>
            <a:r>
              <a:rPr lang="ru-RU" sz="35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Гимнастика динамическая, корригирующая, ортопедическая</a:t>
            </a:r>
          </a:p>
          <a:p>
            <a:pPr>
              <a:buNone/>
            </a:pPr>
            <a:r>
              <a:rPr lang="ru-RU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endParaRPr lang="ru-RU" b="1" dirty="0">
              <a:ln w="3155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691680" y="1268760"/>
            <a:ext cx="65527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Технологии музыкального воздействия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Арт-терапия</a:t>
            </a:r>
            <a:endParaRPr lang="ru-RU" sz="3600" b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Сказкотерапия</a:t>
            </a:r>
            <a:endParaRPr lang="ru-RU" sz="3600" b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Психогимнастика</a:t>
            </a:r>
            <a:endParaRPr lang="ru-RU" sz="3600" b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Фонетическая ритмика</a:t>
            </a:r>
            <a:endParaRPr lang="ru-RU" sz="3600" b="1" dirty="0">
              <a:ln w="3155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332656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Коррегирующие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технологии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Users\Аня\Desktop\разное\баскет\Рисунок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103" y="4318441"/>
            <a:ext cx="1775601" cy="2350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10242" name="Picture 2" descr="C:\Users\Аня\Desktop\разное\баскет\Рисунок5 - копия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5085184"/>
            <a:ext cx="1368152" cy="1595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332656"/>
            <a:ext cx="84969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В нашем детском саду в рамках «Технологии сохранения и стимулирования здоровья» была  разработана  система комплексов упражнений с использованием нетрадиционных методов оздоровления, для формирования правильной осанки и коррекции плоскостопия у детей старшего дошкольного  возраста. Данная система используется на занятиях в работе кружка  «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Здоровейка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»</a:t>
            </a:r>
            <a:endParaRPr lang="ru-RU" sz="2200" dirty="0" smtClean="0">
              <a:ln w="10541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852936"/>
            <a:ext cx="84249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Профилактику  нарушений  осанки  и  плоскостопия  возможно  осуществлять  более  эффективно,  если  в  занятия включать  комплексы  упражнений  с  использованием  нетрадиционных  методик  оздоровления детей (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фитбол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-гимнастика,  точечный массаж,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босохождение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 игровые  и  дыхательные  упражнения  и т.д.</a:t>
            </a:r>
            <a:endParaRPr lang="ru-RU" sz="2200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43" name="Picture 3" descr="C:\Users\Аня\Desktop\разное\баскет\Рисунок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922510"/>
            <a:ext cx="1368152" cy="1674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Users\Аня\Desktop\разное\баскет\Рисунок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013176"/>
            <a:ext cx="1440160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C:\Users\Аня\Desktop\разное\баскет\Рисунок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013176"/>
            <a:ext cx="1296144" cy="1611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ня\Pictures\0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00811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Основной формой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профилактики осанки и плоскостопия в системе оздоровительных комплексов  являются  </a:t>
            </a:r>
            <a:r>
              <a:rPr lang="ru-RU" sz="2400" b="1" i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haroni" pitchFamily="2" charset="-79"/>
              </a:rPr>
              <a:t>упражнения</a:t>
            </a:r>
            <a:endParaRPr lang="ru-RU" sz="2400" b="1" i="1" spc="50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733256"/>
            <a:ext cx="802217" cy="91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3175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90872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Общеразвивающие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упражнения -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используются при всех видах нарушений </a:t>
            </a:r>
            <a:r>
              <a:rPr lang="ru-RU" sz="2000" i="1" dirty="0" err="1" smtClean="0">
                <a:solidFill>
                  <a:srgbClr val="002060"/>
                </a:solidFill>
                <a:latin typeface="Book Antiqua" pitchFamily="18" charset="0"/>
              </a:rPr>
              <a:t>опорно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 – двигательной системы и повышают уровень общей физической подготовленности ребенка</a:t>
            </a:r>
            <a:endParaRPr lang="ru-RU" sz="20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789040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Специальные упражнения  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обеспечивают профилактику  имеющихся нарушений в </a:t>
            </a:r>
            <a:r>
              <a:rPr lang="ru-RU" sz="2400" i="1" dirty="0" err="1" smtClean="0">
                <a:solidFill>
                  <a:srgbClr val="002060"/>
                </a:solidFill>
                <a:latin typeface="Book Antiqua" pitchFamily="18" charset="0"/>
              </a:rPr>
              <a:t>опорно</a:t>
            </a:r>
            <a:r>
              <a:rPr lang="ru-RU" sz="2400" i="1" dirty="0" smtClean="0">
                <a:solidFill>
                  <a:srgbClr val="002060"/>
                </a:solidFill>
                <a:latin typeface="Book Antiqua" pitchFamily="18" charset="0"/>
              </a:rPr>
              <a:t> – двигательном аппарате</a:t>
            </a:r>
            <a:endParaRPr lang="ru-RU" sz="24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3073" name="Picture 1" descr="C:\Users\Аня\Desktop\НУЖНЫЕ ФОТО\Новая папка\_DSC0079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581128"/>
            <a:ext cx="3100908" cy="2067272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Аня\Desktop\спорт\_DSC01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86"/>
          <a:stretch>
            <a:fillRect/>
          </a:stretch>
        </p:blipFill>
        <p:spPr bwMode="auto">
          <a:xfrm>
            <a:off x="899592" y="1988840"/>
            <a:ext cx="2664296" cy="179840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3075" name="Picture 3" descr="G:\DCIM\101D3100\_DSC00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3024336" cy="201622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3076" name="Picture 4" descr="G:\DCIM\101D3100\_DSC028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581128"/>
            <a:ext cx="3096344" cy="206422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1662</TotalTime>
  <Words>807</Words>
  <Application>Microsoft Office PowerPoint</Application>
  <PresentationFormat>Экран (4:3)</PresentationFormat>
  <Paragraphs>67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Aharoni</vt:lpstr>
      <vt:lpstr>Arial</vt:lpstr>
      <vt:lpstr>Arial Unicode MS</vt:lpstr>
      <vt:lpstr>Book Antiqua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Цель здоровьесберегающих образовательных технологий:</vt:lpstr>
      <vt:lpstr>Презентация PowerPoint</vt:lpstr>
      <vt:lpstr>Технологии обучения здоровому образу жизни: </vt:lpstr>
      <vt:lpstr>Технологии сохранения и стимулирования здоровья</vt:lpstr>
      <vt:lpstr>Презентация PowerPoint</vt:lpstr>
      <vt:lpstr>Презентация PowerPoint</vt:lpstr>
      <vt:lpstr>Основной формой профилактики осанки и плоскостопия в системе оздоровительных комплексов  являются  упражнения</vt:lpstr>
      <vt:lpstr>Презентация PowerPoint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Драган</cp:lastModifiedBy>
  <cp:revision>179</cp:revision>
  <dcterms:created xsi:type="dcterms:W3CDTF">2013-11-07T12:25:20Z</dcterms:created>
  <dcterms:modified xsi:type="dcterms:W3CDTF">2018-11-27T07:37:50Z</dcterms:modified>
</cp:coreProperties>
</file>