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5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it.wallpaperswiki.org/wallpapers/2012/11/Sfondo-blu-sfondo-divorzio-farfalle-fiori-luci-485x728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Окружающий мир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2 класс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1959" y="3284984"/>
            <a:ext cx="4248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Козлова О.П.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с. Новодевичье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908720"/>
            <a:ext cx="4806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там в дымке тает,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Птицей по волнам летает?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Паруса меняет вахта,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Держит нос по ветру…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0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05445"/>
            <a:ext cx="5712296" cy="3480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627784" y="764704"/>
            <a:ext cx="23837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Яхта</a:t>
            </a:r>
            <a:endParaRPr lang="ru-RU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6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772816"/>
            <a:ext cx="5022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волнам дворец плывет,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себе людей везет.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48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73804"/>
            <a:ext cx="5856312" cy="36601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9752" y="764704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83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052736"/>
            <a:ext cx="66247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это вид транспорта?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15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772816"/>
            <a:ext cx="49186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20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628800"/>
            <a:ext cx="58326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Летит птица-небылица,</a:t>
            </a:r>
            <a:b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внутри народ сидит,</a:t>
            </a:r>
            <a:b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 собою говорит.</a:t>
            </a:r>
            <a:b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38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24744"/>
            <a:ext cx="30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</a:t>
            </a:r>
            <a:endParaRPr lang="ru-RU" sz="3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755" y="1709520"/>
            <a:ext cx="5697653" cy="33756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634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340768"/>
            <a:ext cx="5022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птица: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 не поёт, гнезда не вьёт,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и груз несёт?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5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24744"/>
            <a:ext cx="3511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Вертолёт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1075"/>
            <a:ext cx="5112568" cy="33177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61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836712"/>
            <a:ext cx="67687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Отгадайте  загадки.</a:t>
            </a:r>
          </a:p>
          <a:p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улице идет,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работу нас везет.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на курьих тонких ножках,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резиновых сапожках.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3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24744"/>
            <a:ext cx="61206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это вид транспорта?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6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556792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Воздушный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6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340768"/>
            <a:ext cx="5166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любое время года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любую непогоду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быстро в час любой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Провезу вас под землей.</a:t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13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908720"/>
            <a:ext cx="2519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Метро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72817"/>
            <a:ext cx="5312588" cy="3415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41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268760"/>
            <a:ext cx="64087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это вид транспорта?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700808"/>
            <a:ext cx="36567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69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1656184"/>
          </a:xfrm>
        </p:spPr>
        <p:txBody>
          <a:bodyPr/>
          <a:lstStyle/>
          <a:p>
            <a:r>
              <a:rPr lang="ru-RU" sz="7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7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0765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1916832"/>
            <a:ext cx="8358247" cy="4353957"/>
            <a:chOff x="607488" y="1344094"/>
            <a:chExt cx="7925326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486216"/>
              <a:chOff x="607288" y="-815361"/>
              <a:chExt cx="7925152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32099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</a:t>
                </a:r>
                <a:endParaRPr lang="ru-RU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>
                  <a:defRPr/>
                </a:pPr>
                <a:r>
                  <a:rPr lang="ru-RU" dirty="0" err="1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 smtClean="0"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5163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85720" y="785794"/>
            <a:ext cx="8577953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для рамки 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http://it.wallpaperswiki.org/wallpapers/2012/11/Sfondo-blu-sfondo-divorzio-farfalle-fiori-luci-485x728.jpg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291" y="1383120"/>
            <a:ext cx="4971941" cy="2855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39752" y="476672"/>
            <a:ext cx="27537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7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124744"/>
            <a:ext cx="4806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Спозаранку за окошком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Стук, и звон, и кутерьма.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прямым стальным дорожкам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Ходят красные дома.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36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268760"/>
            <a:ext cx="4765536" cy="31669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476672"/>
            <a:ext cx="26408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Трамвай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09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80728"/>
            <a:ext cx="5166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дымком,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свистком,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бегают гуськом.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476672"/>
            <a:ext cx="2363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Поезд</a:t>
            </a:r>
            <a:endParaRPr lang="ru-RU" sz="36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74" y="1123004"/>
            <a:ext cx="5549730" cy="31775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21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7687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это вид транспорта?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Наземный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</a:t>
            </a:r>
          </a:p>
          <a:p>
            <a:pPr marL="457200" lvl="0" indent="-457200">
              <a:buFont typeface="Courier New" panose="02070309020205020404" pitchFamily="49" charset="0"/>
              <a:buChar char="o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Водный</a:t>
            </a:r>
          </a:p>
        </p:txBody>
      </p:sp>
    </p:spTree>
    <p:extLst>
      <p:ext uri="{BB962C8B-B14F-4D97-AF65-F5344CB8AC3E}">
        <p14:creationId xmlns:p14="http://schemas.microsoft.com/office/powerpoint/2010/main" val="238297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268760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Наземный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89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141</Words>
  <Application>Microsoft Office PowerPoint</Application>
  <PresentationFormat>Экран (4:3)</PresentationFormat>
  <Paragraphs>60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Луговской</cp:lastModifiedBy>
  <cp:revision>14</cp:revision>
  <dcterms:created xsi:type="dcterms:W3CDTF">2014-06-24T15:51:35Z</dcterms:created>
  <dcterms:modified xsi:type="dcterms:W3CDTF">2018-12-23T19:14:02Z</dcterms:modified>
</cp:coreProperties>
</file>