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4" r:id="rId10"/>
    <p:sldId id="279" r:id="rId11"/>
    <p:sldId id="269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0b24ae5b7b28.pn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813" y="642938"/>
            <a:ext cx="80724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A2010-AEC4-4BE1-93FE-1B782DC1EC14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731F6-F2D2-4984-9CE1-72D60E07E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914A0-F6B7-42E5-B5C8-989BFBAD8AFA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D7787-9252-4B34-B944-FD3F4067C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7E7F2-6ED2-46D0-B765-EC358500F123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05747-3F11-45F5-A813-76785A337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0574-2948-411D-84D5-65A5FB74C99E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4EE3E-B754-4DEE-A6E5-6AB1C088D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958BA-1301-4940-9445-F794B68D22A2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5A85F-3D35-4CFA-BCE5-F729519A0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43C3D-8782-44D1-918B-CC322057A5E4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0C5DC-E1A7-4EFD-9E33-59E8BF51C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E6C3-E034-4BD5-9627-D85DB7357D70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357EE-7807-4901-8F35-CBA1D0244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3C192-1C3A-42CC-AFF6-555421B993C6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30161-6176-4C98-9166-55842BEE3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25DC1-BAB0-41A8-95D4-104EDD9F8952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2575D-549C-4027-9D88-C0A9C8086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17295-A472-4453-9CAA-179C0A6C142A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F7C53-24C7-4755-92CC-4915813C2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EE273-9F43-41B8-A168-857BC4F3335B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0ABDA-E3E1-401C-B058-114EA5E2E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2d910bc4f870.png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786688" y="4257675"/>
            <a:ext cx="1357312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8F5F530-1DBE-4C01-BF53-728CA316F2CB}" type="datetimeFigureOut">
              <a:rPr lang="ru-RU"/>
              <a:pPr>
                <a:defRPr/>
              </a:pPr>
              <a:t>23.12.2018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72A0FF-CF98-4F03-A1EB-CB24844A4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3167063"/>
          </a:xfrm>
        </p:spPr>
        <p:txBody>
          <a:bodyPr/>
          <a:lstStyle/>
          <a:p>
            <a:pPr eaLnBrk="1" hangingPunct="1"/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Русский  язык</a:t>
            </a:r>
            <a:r>
              <a:rPr lang="ru-RU" alt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altLang="ru-RU" sz="8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2060575"/>
            <a:ext cx="8229600" cy="2736850"/>
          </a:xfrm>
        </p:spPr>
        <p:txBody>
          <a:bodyPr/>
          <a:lstStyle/>
          <a:p>
            <a:endParaRPr lang="ru-RU" altLang="ru-RU" sz="4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1547813" y="117475"/>
            <a:ext cx="7345362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/>
              <a:t> </a:t>
            </a: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ВОПРОСЫ</a:t>
            </a:r>
            <a:br>
              <a:rPr lang="ru-RU" alt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- Сколько падежей в русском языке?</a:t>
            </a:r>
            <a:br>
              <a:rPr lang="ru-RU" alt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- Как они называются?</a:t>
            </a:r>
            <a:br>
              <a:rPr lang="ru-RU" alt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- По каким признакам можно узнать каждый из падежей?</a:t>
            </a:r>
            <a:br>
              <a:rPr lang="ru-RU" alt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b="1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- Как называются все падежи, кроме именительного  падежа?</a:t>
            </a:r>
            <a:br>
              <a:rPr lang="ru-RU" altLang="ru-RU" sz="3600" b="1">
                <a:latin typeface="Times New Roman" pitchFamily="18" charset="0"/>
                <a:cs typeface="Times New Roman" pitchFamily="18" charset="0"/>
              </a:rPr>
            </a:br>
            <a:endParaRPr lang="ru-RU" altLang="ru-RU" sz="36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Спишите, определите падеж выделенных  слов.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28670"/>
            <a:ext cx="8115328" cy="4429156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Гнездо.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Мальчики шли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школы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кустом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нашли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Дети стали наблюдать.  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гнезде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птенчик.  Птенец был голоден. Он просил есть.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птенцу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спешит мать.  Большая птица накормила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птенчика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мошками. </a:t>
            </a:r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наелся и умолк.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300"/>
          </a:xfrm>
        </p:spPr>
        <p:txBody>
          <a:bodyPr/>
          <a:lstStyle/>
          <a:p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Составьте предложения, подчеркни грамматическую основу </a:t>
            </a:r>
          </a:p>
        </p:txBody>
      </p:sp>
      <p:pic>
        <p:nvPicPr>
          <p:cNvPr id="1638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28597" y="2420938"/>
            <a:ext cx="6929485" cy="236538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Словарная работа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>
          <a:xfrm>
            <a:off x="457200" y="2060575"/>
            <a:ext cx="7186634" cy="243999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altLang="ru-RU" sz="4000" dirty="0" smtClean="0">
                <a:latin typeface="Times New Roman" pitchFamily="18" charset="0"/>
                <a:cs typeface="Times New Roman" pitchFamily="18" charset="0"/>
              </a:rPr>
              <a:t>Составьте словосочетания глагол + существительное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smtClean="0">
                <a:latin typeface="Times New Roman" pitchFamily="18" charset="0"/>
                <a:cs typeface="Times New Roman" pitchFamily="18" charset="0"/>
              </a:rPr>
              <a:t>Подошёл к </a:t>
            </a:r>
          </a:p>
        </p:txBody>
      </p:sp>
      <p:pic>
        <p:nvPicPr>
          <p:cNvPr id="614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189038" y="2214563"/>
            <a:ext cx="6765925" cy="32972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smtClean="0">
                <a:latin typeface="Times New Roman" pitchFamily="18" charset="0"/>
                <a:cs typeface="Times New Roman" pitchFamily="18" charset="0"/>
              </a:rPr>
              <a:t>увидел  </a:t>
            </a:r>
          </a:p>
        </p:txBody>
      </p:sp>
      <p:pic>
        <p:nvPicPr>
          <p:cNvPr id="717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42988" y="1700213"/>
            <a:ext cx="6913562" cy="46815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908175" y="274638"/>
            <a:ext cx="6778625" cy="1143000"/>
          </a:xfrm>
        </p:spPr>
        <p:txBody>
          <a:bodyPr/>
          <a:lstStyle/>
          <a:p>
            <a:pPr eaLnBrk="1" hangingPunct="1"/>
            <a:r>
              <a:rPr lang="ru-RU" altLang="ru-RU" sz="6000" smtClean="0">
                <a:latin typeface="Times New Roman" pitchFamily="18" charset="0"/>
                <a:cs typeface="Times New Roman" pitchFamily="18" charset="0"/>
              </a:rPr>
              <a:t>спрятался за  </a:t>
            </a: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6013" y="1844675"/>
            <a:ext cx="3168650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smtClean="0">
                <a:latin typeface="Times New Roman" pitchFamily="18" charset="0"/>
                <a:cs typeface="Times New Roman" pitchFamily="18" charset="0"/>
              </a:rPr>
              <a:t>нарисовали </a:t>
            </a: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050" y="1844675"/>
            <a:ext cx="5184775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smtClean="0">
                <a:latin typeface="Times New Roman" pitchFamily="18" charset="0"/>
                <a:cs typeface="Times New Roman" pitchFamily="18" charset="0"/>
              </a:rPr>
              <a:t>вспомнила о</a:t>
            </a:r>
          </a:p>
        </p:txBody>
      </p:sp>
      <p:pic>
        <p:nvPicPr>
          <p:cNvPr id="1024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14546" y="1714488"/>
            <a:ext cx="4456120" cy="328055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037"/>
          </a:xfrm>
        </p:spPr>
        <p:txBody>
          <a:bodyPr/>
          <a:lstStyle/>
          <a:p>
            <a:r>
              <a:rPr lang="ru-RU" altLang="ru-RU" sz="6000" smtClean="0">
                <a:latin typeface="Times New Roman" pitchFamily="18" charset="0"/>
                <a:cs typeface="Times New Roman" pitchFamily="18" charset="0"/>
              </a:rPr>
              <a:t>удивились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5575" y="2349500"/>
            <a:ext cx="6096000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smtClean="0">
                <a:latin typeface="Times New Roman" pitchFamily="18" charset="0"/>
                <a:cs typeface="Times New Roman" pitchFamily="18" charset="0"/>
              </a:rPr>
              <a:t>лежит на</a:t>
            </a:r>
          </a:p>
        </p:txBody>
      </p:sp>
      <p:pic>
        <p:nvPicPr>
          <p:cNvPr id="1229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31913" y="1797051"/>
            <a:ext cx="5240351" cy="391024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83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Русский  язык </vt:lpstr>
      <vt:lpstr>Словарная работа</vt:lpstr>
      <vt:lpstr>Подошёл к </vt:lpstr>
      <vt:lpstr>увидел  </vt:lpstr>
      <vt:lpstr>спрятался за  </vt:lpstr>
      <vt:lpstr>нарисовали </vt:lpstr>
      <vt:lpstr>вспомнила о</vt:lpstr>
      <vt:lpstr>удивились</vt:lpstr>
      <vt:lpstr>лежит на</vt:lpstr>
      <vt:lpstr>Слайд 10</vt:lpstr>
      <vt:lpstr>Спишите, определите падеж выделенных  слов.</vt:lpstr>
      <vt:lpstr>Составьте предложения, подчеркни грамматическую основу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User</cp:lastModifiedBy>
  <cp:revision>37</cp:revision>
  <dcterms:created xsi:type="dcterms:W3CDTF">2011-10-12T16:39:25Z</dcterms:created>
  <dcterms:modified xsi:type="dcterms:W3CDTF">2018-12-23T05:04:50Z</dcterms:modified>
</cp:coreProperties>
</file>