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10A4-6D7E-4A14-AA95-0757F3384CF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7ED72-44F8-4602-A45F-4CD8B9206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10A4-6D7E-4A14-AA95-0757F3384CF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7ED72-44F8-4602-A45F-4CD8B9206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10A4-6D7E-4A14-AA95-0757F3384CF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7ED72-44F8-4602-A45F-4CD8B9206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10A4-6D7E-4A14-AA95-0757F3384CF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7ED72-44F8-4602-A45F-4CD8B9206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10A4-6D7E-4A14-AA95-0757F3384CF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7ED72-44F8-4602-A45F-4CD8B9206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10A4-6D7E-4A14-AA95-0757F3384CF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7ED72-44F8-4602-A45F-4CD8B9206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10A4-6D7E-4A14-AA95-0757F3384CF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7ED72-44F8-4602-A45F-4CD8B9206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10A4-6D7E-4A14-AA95-0757F3384CF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7ED72-44F8-4602-A45F-4CD8B9206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10A4-6D7E-4A14-AA95-0757F3384CF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7ED72-44F8-4602-A45F-4CD8B9206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10A4-6D7E-4A14-AA95-0757F3384CF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7ED72-44F8-4602-A45F-4CD8B9206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10A4-6D7E-4A14-AA95-0757F3384CF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7ED72-44F8-4602-A45F-4CD8B9206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310A4-6D7E-4A14-AA95-0757F3384CF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7ED72-44F8-4602-A45F-4CD8B9206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s1.1zoom.me/big0/814/Winter_Snow_Pine_cone_46218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7" y="0"/>
            <a:ext cx="914351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55776" y="404664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 «Весёлый снеговик»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Игра с использованием ИКТ для детей средней группы.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Увлекательная и развивающая игра. Способствует развитию у ребенка внимания, логического мышления, обобщения и повышает словарный запас.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12878" y="5661248"/>
            <a:ext cx="36311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000" dirty="0" smtClean="0">
                <a:latin typeface="Comic Sans MS" pitchFamily="66" charset="0"/>
              </a:rPr>
              <a:t>Подготовили воспитатели:</a:t>
            </a:r>
          </a:p>
          <a:p>
            <a:pPr algn="r"/>
            <a:r>
              <a:rPr lang="ru-RU" sz="2000" dirty="0" smtClean="0">
                <a:latin typeface="Comic Sans MS" pitchFamily="66" charset="0"/>
              </a:rPr>
              <a:t>Соколова А. Г.</a:t>
            </a:r>
          </a:p>
          <a:p>
            <a:pPr algn="r"/>
            <a:r>
              <a:rPr lang="ru-RU" sz="2000" dirty="0" err="1" smtClean="0">
                <a:latin typeface="Comic Sans MS" pitchFamily="66" charset="0"/>
              </a:rPr>
              <a:t>Марушева</a:t>
            </a:r>
            <a:r>
              <a:rPr lang="ru-RU" sz="2000" dirty="0" smtClean="0">
                <a:latin typeface="Comic Sans MS" pitchFamily="66" charset="0"/>
              </a:rPr>
              <a:t> Е.А.</a:t>
            </a:r>
            <a:endParaRPr lang="ru-RU" sz="2000" dirty="0">
              <a:latin typeface="Comic Sans MS" pitchFamily="66" charset="0"/>
            </a:endParaRPr>
          </a:p>
        </p:txBody>
      </p:sp>
      <p:pic>
        <p:nvPicPr>
          <p:cNvPr id="7172" name="Picture 4" descr="http://uidou24.ru/images/kartinki/Pi04Y1XRZkXh7Q7ItDXkR7Dm-W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80528" y="2590800"/>
            <a:ext cx="3810000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C:\Users\22\Documents\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C:\Users\22\Documents\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C:\Users\22\Documents\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4" name="Picture 8" descr="https://wallpapercave.com/wp/ZUNNpxj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8" descr="http://ramki-photoshop.ru/noviy/noviy-god6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476672"/>
            <a:ext cx="2135532" cy="2736304"/>
          </a:xfrm>
          <a:prstGeom prst="rect">
            <a:avLst/>
          </a:prstGeom>
          <a:noFill/>
        </p:spPr>
      </p:pic>
      <p:pic>
        <p:nvPicPr>
          <p:cNvPr id="10" name="Picture 10" descr="https://avatanplus.com/files/resources/original/567febfb7c191151e3b1ce74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64088" y="404664"/>
            <a:ext cx="2263873" cy="2952328"/>
          </a:xfrm>
          <a:prstGeom prst="rect">
            <a:avLst/>
          </a:prstGeom>
          <a:noFill/>
        </p:spPr>
      </p:pic>
      <p:pic>
        <p:nvPicPr>
          <p:cNvPr id="11" name="Picture 16" descr="http://forum.unicoin.pw/index.php?attachments/snowman_png9928-png.1367/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7584" y="3284984"/>
            <a:ext cx="2874003" cy="2808312"/>
          </a:xfrm>
          <a:prstGeom prst="rect">
            <a:avLst/>
          </a:prstGeom>
          <a:noFill/>
        </p:spPr>
      </p:pic>
      <p:pic>
        <p:nvPicPr>
          <p:cNvPr id="12" name="Picture 18" descr="https://img-fotki.yandex.ru/get/4523/89635038.6e8/0_74b73_c2307ad6_XL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580112" y="3501008"/>
            <a:ext cx="2185623" cy="2736304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987824" y="188640"/>
            <a:ext cx="29402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«Четвёртый лишний»</a:t>
            </a:r>
            <a:endParaRPr lang="ru-RU" sz="2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https://wallpapercave.com/wp/ZUNNpxj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s://pozdravka.com/_ph/136/40799496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2" y="188640"/>
            <a:ext cx="2376264" cy="2574894"/>
          </a:xfrm>
          <a:prstGeom prst="rect">
            <a:avLst/>
          </a:prstGeom>
          <a:noFill/>
        </p:spPr>
      </p:pic>
      <p:pic>
        <p:nvPicPr>
          <p:cNvPr id="15366" name="Picture 6" descr="https://www.superdecoupage.ru/wp-content/uploads/2014/11/snegoviki-kartinki-2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20072" y="260648"/>
            <a:ext cx="2618656" cy="2675393"/>
          </a:xfrm>
          <a:prstGeom prst="rect">
            <a:avLst/>
          </a:prstGeom>
          <a:noFill/>
        </p:spPr>
      </p:pic>
      <p:pic>
        <p:nvPicPr>
          <p:cNvPr id="15370" name="Picture 10" descr="http://dou54.aprec.ru/wp-content/uploads/2016/12/477187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59079" y="2951409"/>
            <a:ext cx="3073774" cy="3168351"/>
          </a:xfrm>
          <a:prstGeom prst="rect">
            <a:avLst/>
          </a:prstGeom>
          <a:noFill/>
        </p:spPr>
      </p:pic>
      <p:pic>
        <p:nvPicPr>
          <p:cNvPr id="15372" name="Picture 12" descr="https://img1.liveinternet.ru/images/attach/c/10/127/61/127061095_0_12c5ab_23e5157_7_orig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1520" y="2708920"/>
            <a:ext cx="3311749" cy="338437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03848" y="188640"/>
            <a:ext cx="29402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«Четвёртый лишний»</a:t>
            </a:r>
            <a:endParaRPr lang="ru-RU" sz="2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s://wallpapercave.com/wp/ZUNNpxj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6" name="Picture 2" descr="http://tanyakiseleva.ru/wp-content/uploads/2017/08/nauchite-rebenka-igrat-v-razvivayushhie-igry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69014" y="682869"/>
            <a:ext cx="5095274" cy="579063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43808" y="188640"/>
            <a:ext cx="3842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«Что перепутал художник?»</a:t>
            </a:r>
            <a:endParaRPr lang="ru-RU" sz="2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s://wallpapercave.com/wp/ZUNNpxj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0" descr="http://itd0.mycdn.me/image?id=816126175239&amp;t=20&amp;plc=WEB&amp;tkn=*t3bD_2pfme-THn8AyFKkCiu_YlY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692696"/>
            <a:ext cx="7252353" cy="543926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03848" y="188640"/>
            <a:ext cx="25346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«Найди отличия!»</a:t>
            </a:r>
            <a:endParaRPr lang="ru-RU" sz="2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s://wallpapercave.com/wp/ZUNNpxj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2" descr="https://ds04.infourok.ru/uploads/ex/04df/0003874e-05a6b699/img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980728"/>
            <a:ext cx="6905626" cy="496855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915816" y="260648"/>
            <a:ext cx="33185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«Составь предложения!»</a:t>
            </a:r>
            <a:endParaRPr lang="ru-RU" sz="2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66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22</dc:creator>
  <cp:lastModifiedBy>22</cp:lastModifiedBy>
  <cp:revision>11</cp:revision>
  <dcterms:created xsi:type="dcterms:W3CDTF">2018-12-23T13:48:24Z</dcterms:created>
  <dcterms:modified xsi:type="dcterms:W3CDTF">2018-12-23T16:25:00Z</dcterms:modified>
</cp:coreProperties>
</file>