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805DE-CAFF-42BB-8EE8-94E6DDC4E37B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64A9-1C2E-491F-A73C-E7299A5A3C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805DE-CAFF-42BB-8EE8-94E6DDC4E37B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64A9-1C2E-491F-A73C-E7299A5A3C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805DE-CAFF-42BB-8EE8-94E6DDC4E37B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64A9-1C2E-491F-A73C-E7299A5A3C8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805DE-CAFF-42BB-8EE8-94E6DDC4E37B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64A9-1C2E-491F-A73C-E7299A5A3C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805DE-CAFF-42BB-8EE8-94E6DDC4E37B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64A9-1C2E-491F-A73C-E7299A5A3C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805DE-CAFF-42BB-8EE8-94E6DDC4E37B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64A9-1C2E-491F-A73C-E7299A5A3C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805DE-CAFF-42BB-8EE8-94E6DDC4E37B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64A9-1C2E-491F-A73C-E7299A5A3C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805DE-CAFF-42BB-8EE8-94E6DDC4E37B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64A9-1C2E-491F-A73C-E7299A5A3C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805DE-CAFF-42BB-8EE8-94E6DDC4E37B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64A9-1C2E-491F-A73C-E7299A5A3C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805DE-CAFF-42BB-8EE8-94E6DDC4E37B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64A9-1C2E-491F-A73C-E7299A5A3C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805DE-CAFF-42BB-8EE8-94E6DDC4E37B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64A9-1C2E-491F-A73C-E7299A5A3C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F8805DE-CAFF-42BB-8EE8-94E6DDC4E37B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74F64A9-1C2E-491F-A73C-E7299A5A3C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_________Microsoft_Word1.docx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minusa.com.ua/uploads/posts/2009-05/thumbs/1241263718_dihateln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indgammers.narod.ru/Korabli/Poltava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g-2008-07.photosight.ru/15/2758107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highlifetur.ru/foto/2_big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53.radikal.ru/i139/0810/c2/9286e9f9d4ac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004.radikal.ru/i206/1009/51/18c98237c944t.jpg" TargetMode="Externa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news.onu.edu.ua/content/news/185/574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285861"/>
            <a:ext cx="7815290" cy="185738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НООД в подготовительной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к школе  группе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000372"/>
            <a:ext cx="6400800" cy="1500198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6000" b="1" i="1" dirty="0" smtClean="0">
                <a:solidFill>
                  <a:srgbClr val="002060"/>
                </a:solidFill>
              </a:rPr>
              <a:t>ТЕМА «ВОЗДУХ»</a:t>
            </a:r>
            <a:endParaRPr lang="ru-RU" sz="60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85720" y="642918"/>
          <a:ext cx="8520536" cy="549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Документ" r:id="rId4" imgW="5965311" imgH="3847965" progId="Word.Document.12">
                  <p:embed/>
                </p:oleObj>
              </mc:Choice>
              <mc:Fallback>
                <p:oleObj name="Документ" r:id="rId4" imgW="5965311" imgH="3847965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20" y="642918"/>
                        <a:ext cx="8520536" cy="549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3 из 176119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038257" y="2674938"/>
            <a:ext cx="3075424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1 из 167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90698" y="2674938"/>
            <a:ext cx="2570541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3 из 153632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90782" y="2674938"/>
            <a:ext cx="5170374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2 из 11180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75152" y="2674938"/>
            <a:ext cx="4601633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5 из 597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575719" y="2900363"/>
            <a:ext cx="40005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can10009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643306" y="357166"/>
            <a:ext cx="2214578" cy="3000396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</p:pic>
      <p:pic>
        <p:nvPicPr>
          <p:cNvPr id="5" name="Рисунок 4" descr="Scan1001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04"/>
          <a:stretch>
            <a:fillRect/>
          </a:stretch>
        </p:blipFill>
        <p:spPr bwMode="auto">
          <a:xfrm>
            <a:off x="6215074" y="357166"/>
            <a:ext cx="2286016" cy="3000395"/>
          </a:xfrm>
          <a:prstGeom prst="rect">
            <a:avLst/>
          </a:prstGeom>
          <a:noFill/>
          <a:ln w="7620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6" name="Рисунок 5" descr="Scan1001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3571876"/>
            <a:ext cx="2105029" cy="2900368"/>
          </a:xfrm>
          <a:prstGeom prst="rect">
            <a:avLst/>
          </a:prstGeom>
          <a:noFill/>
          <a:ln w="7620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7" name="Рисунок 6" descr="Scan10008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474"/>
          <a:stretch>
            <a:fillRect/>
          </a:stretch>
        </p:blipFill>
        <p:spPr bwMode="auto">
          <a:xfrm>
            <a:off x="6286512" y="3571876"/>
            <a:ext cx="2214578" cy="2928958"/>
          </a:xfrm>
          <a:prstGeom prst="rect">
            <a:avLst/>
          </a:prstGeom>
          <a:noFill/>
          <a:ln w="7620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8" name="i-main-pic" descr="Картинка 4 из 36242">
            <a:hlinkClick r:id="rId6" tgtFrame="_blank"/>
          </p:cNvPr>
          <p:cNvPicPr/>
          <p:nvPr/>
        </p:nvPicPr>
        <p:blipFill>
          <a:blip r:embed="rId7"/>
          <a:srcRect t="36000" r="42553"/>
          <a:stretch>
            <a:fillRect/>
          </a:stretch>
        </p:blipFill>
        <p:spPr bwMode="auto">
          <a:xfrm>
            <a:off x="285720" y="1500174"/>
            <a:ext cx="2328836" cy="3509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Трапеция 8"/>
          <p:cNvSpPr/>
          <p:nvPr/>
        </p:nvSpPr>
        <p:spPr>
          <a:xfrm rot="10800000">
            <a:off x="2285984" y="3214686"/>
            <a:ext cx="842962" cy="428628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4 из 161806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14989" y="2674938"/>
            <a:ext cx="5521960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78</TotalTime>
  <Words>8</Words>
  <Application>Microsoft Office PowerPoint</Application>
  <PresentationFormat>Экран (4:3)</PresentationFormat>
  <Paragraphs>2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Волна</vt:lpstr>
      <vt:lpstr>Документ</vt:lpstr>
      <vt:lpstr>НООД в подготовительной  к школе  группе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76urfth</dc:creator>
  <cp:lastModifiedBy>10-5</cp:lastModifiedBy>
  <cp:revision>12</cp:revision>
  <dcterms:created xsi:type="dcterms:W3CDTF">2012-01-07T17:06:55Z</dcterms:created>
  <dcterms:modified xsi:type="dcterms:W3CDTF">2018-12-21T14:57:51Z</dcterms:modified>
</cp:coreProperties>
</file>