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407" r:id="rId3"/>
    <p:sldId id="408" r:id="rId4"/>
    <p:sldId id="410" r:id="rId5"/>
    <p:sldId id="409" r:id="rId6"/>
    <p:sldId id="435" r:id="rId7"/>
    <p:sldId id="416" r:id="rId8"/>
    <p:sldId id="418" r:id="rId9"/>
    <p:sldId id="417" r:id="rId10"/>
    <p:sldId id="436" r:id="rId11"/>
    <p:sldId id="413" r:id="rId12"/>
    <p:sldId id="414" r:id="rId13"/>
    <p:sldId id="422" r:id="rId14"/>
    <p:sldId id="419" r:id="rId15"/>
    <p:sldId id="420" r:id="rId16"/>
    <p:sldId id="421" r:id="rId17"/>
    <p:sldId id="437" r:id="rId18"/>
    <p:sldId id="433" r:id="rId19"/>
    <p:sldId id="43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800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189BF-2E9C-4EC0-B7D3-81517E9B14BC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4349B-C7C8-4E53-94FC-66E86E05B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222AF-85A1-4A94-AEFD-750E35DCD6EE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CF2F6-09A2-436E-B687-D81BA8005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11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теории Максвелла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74638"/>
            <a:ext cx="5410944" cy="1143000"/>
          </a:xfrm>
        </p:spPr>
        <p:txBody>
          <a:bodyPr/>
          <a:lstStyle/>
          <a:p>
            <a:r>
              <a:rPr lang="ru-RU" dirty="0" smtClean="0"/>
              <a:t>Генрих Герц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600200"/>
            <a:ext cx="404279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cdn.turkaramamotoru.com/en/heinrich-hertz-6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3960440" cy="4584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fs00.infourok.ru/images/doc/301/300467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7415808" cy="5561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электромагнитных волн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Свойства электромагнитных волн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9036496" cy="58772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Распространяются как в различных средах, так и в вакууме.</a:t>
            </a:r>
          </a:p>
          <a:p>
            <a:r>
              <a:rPr lang="ru-RU" dirty="0" smtClean="0"/>
              <a:t>2. Скорость ЭМВ в вакууме является фундаментальной </a:t>
            </a:r>
            <a:r>
              <a:rPr lang="ru-RU" dirty="0" err="1" smtClean="0"/>
              <a:t>физ</a:t>
            </a:r>
            <a:r>
              <a:rPr lang="ru-RU" dirty="0" smtClean="0"/>
              <a:t> константой, </a:t>
            </a:r>
            <a:r>
              <a:rPr lang="ru-RU" dirty="0"/>
              <a:t>о</a:t>
            </a:r>
            <a:r>
              <a:rPr lang="ru-RU" dirty="0" smtClean="0"/>
              <a:t>динаковой для всех систем отчета.</a:t>
            </a:r>
          </a:p>
          <a:p>
            <a:r>
              <a:rPr lang="ru-RU" dirty="0" smtClean="0"/>
              <a:t>3. Скорость ЭМВ в веществе меньше, чем в вакууме, и определяются из формулы Максвелла. В атмосфере скорость практически можно принять равной скорости света в вакууме.</a:t>
            </a:r>
          </a:p>
          <a:p>
            <a:r>
              <a:rPr lang="ru-RU" dirty="0" smtClean="0"/>
              <a:t>4. </a:t>
            </a:r>
            <a:r>
              <a:rPr lang="ru-RU" dirty="0"/>
              <a:t>С</a:t>
            </a:r>
            <a:r>
              <a:rPr lang="ru-RU" dirty="0" smtClean="0"/>
              <a:t>корость распространения ЭМВ в конкретной среде совпадает со скоростью света в этой среде, что является одним из обоснований электромагнитной природы света.</a:t>
            </a:r>
          </a:p>
          <a:p>
            <a:r>
              <a:rPr lang="ru-RU" dirty="0" smtClean="0"/>
              <a:t>5. При переходе ЭМВ из одной среды в другую частота волны остается неизменной.</a:t>
            </a:r>
          </a:p>
          <a:p>
            <a:r>
              <a:rPr lang="ru-RU" dirty="0" smtClean="0"/>
              <a:t>6. ЭМВ с частотой от 400 до 800 ТГц вызывают у человека ощущение света.</a:t>
            </a:r>
          </a:p>
          <a:p>
            <a:r>
              <a:rPr lang="ru-RU" dirty="0" smtClean="0"/>
              <a:t>7. ЭМВ являются поперечными, т.к. векторы Е и Н в ЭМВ перпендикулярны направлению ее распространения.</a:t>
            </a:r>
          </a:p>
          <a:p>
            <a:r>
              <a:rPr lang="ru-RU" dirty="0" smtClean="0"/>
              <a:t>8. ЭМВ обладают свойством дифракции, т.е. способностью огибать препятствия, размеры которых сравнимы с длиной волны. При этом отклонение направления их распространения от прямолинейного наблюдается у края преграды или при прохождении через отверстие.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584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59735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9. Для когерентных ЭМВ наблюдается явление интерференции, т.е. способность их к наложению, в результате чего  волны в одних местах друг друга усиливают, а в других местах – гасят.</a:t>
            </a:r>
          </a:p>
          <a:p>
            <a:r>
              <a:rPr lang="ru-RU" sz="2400" dirty="0" smtClean="0"/>
              <a:t>10. ЭМВ обладают свойством отражения, подчиняясь закону отражения волн: угол падения равен углу отражения. Особенно хорошо отражаются от металлов низкочастотные волны.</a:t>
            </a:r>
          </a:p>
          <a:p>
            <a:r>
              <a:rPr lang="ru-RU" sz="2400" dirty="0" smtClean="0"/>
              <a:t>11. ЭМВ преломляются на границе раздела двух сред. При этом отношение синуса угла падения к синусу угла преломления есть величина постоянная для двух данных сред и равная отношению скорости ЭМВ в первой среде к скорости ЭМВ во второй среде. Эта величина называется показателем преломления второй среды относительно первой.</a:t>
            </a:r>
          </a:p>
          <a:p>
            <a:r>
              <a:rPr lang="ru-RU" sz="2400" dirty="0" smtClean="0"/>
              <a:t>12. ЭМВ могут поглощаться веществом. Наряду с энергией ЭМВ обладает импульсом. Если волна поглощается, то ее импульс передается тому объекту, который ее поглощает. Следовательно, что при поглощении ЭМВ оказывает давление на преграду.</a:t>
            </a:r>
          </a:p>
          <a:p>
            <a:r>
              <a:rPr lang="ru-RU" sz="2400" dirty="0" smtClean="0"/>
              <a:t>13. Для ЭМВ, распространяющихся в веществе, имеет место дисперсия, то есть показатель преломления среды для электромагнитных волн зависит от их частоты.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89713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5"/>
            <a:ext cx="9143999" cy="571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9457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Майкл Фарадей, 1831 год</a:t>
            </a:r>
            <a:endParaRPr lang="ru-RU" sz="4000" b="1" dirty="0"/>
          </a:p>
        </p:txBody>
      </p:sp>
      <p:pic>
        <p:nvPicPr>
          <p:cNvPr id="70660" name="Picture 4" descr="http://900igr.net/up/datai/97610/0002-00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0700" y="2636912"/>
            <a:ext cx="2669445" cy="3897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1187624" y="404664"/>
            <a:ext cx="7776864" cy="9647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Джеймс Клерк Максвелл, к. 19 в.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9634" name="Picture 2" descr="https://cdn.turkaramamotoru.com/ru/maksvell-dzhejms-klerk-8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24744"/>
            <a:ext cx="3866119" cy="48326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8144" y="1268760"/>
            <a:ext cx="32758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Теория  ЭЛЕКТРОМАГНЕТИЗМА</a:t>
            </a: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ЭЛЕКТРОМАГНИТНОЕ ПОЛЕ</a:t>
            </a: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ЭЛЕКТРОМАГНИТНАЯ ВОЛНА</a:t>
            </a: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ru-RU" sz="20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Классная работа   19.10.18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Тема:   </a:t>
            </a:r>
          </a:p>
          <a:p>
            <a:r>
              <a:rPr lang="ru-RU" dirty="0" smtClean="0"/>
              <a:t>Цель: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Классная работа   19.10.18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Тема: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    Электромагнитные волны </a:t>
            </a:r>
          </a:p>
          <a:p>
            <a:r>
              <a:rPr lang="ru-RU" dirty="0" smtClean="0"/>
              <a:t>Цель: </a:t>
            </a:r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повторить …</a:t>
            </a:r>
          </a:p>
          <a:p>
            <a:r>
              <a:rPr lang="ru-RU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           изучить …</a:t>
            </a:r>
            <a:endParaRPr lang="ru-RU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1187624" y="404664"/>
            <a:ext cx="7776864" cy="9647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Джеймс Клерк Максвелл, к. 19 в.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9634" name="Picture 2" descr="https://cdn.turkaramamotoru.com/ru/maksvell-dzhejms-klerk-8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24744"/>
            <a:ext cx="3866119" cy="48326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8144" y="1268760"/>
            <a:ext cx="32758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Теория  ЭЛЕКТРОМАГНЕТИЗМА</a:t>
            </a: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ЭЛЕКТРОМАГНИТНОЕ ПОЛЕ</a:t>
            </a: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ЭЛЕКТРОМАГНИТНАЯ ВОЛНА</a:t>
            </a: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ru-RU" sz="200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endParaRPr lang="ru-RU" sz="20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Понятие электромагнитной волны, ее характеристики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Электромагнитная волна (ЭМВ) </a:t>
            </a:r>
            <a:r>
              <a:rPr lang="ru-RU" sz="2400" dirty="0" smtClean="0"/>
              <a:t>– процесс распространения в пространстве электромагнитного поля, в котором напряженности электрического и магнитного полей изменяются по периодическому закону.</a:t>
            </a:r>
            <a:endParaRPr lang="ru-RU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91025"/>
            <a:ext cx="6150305" cy="36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800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электромагнитный волн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315200" cy="449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1899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характеристики </a:t>
            </a:r>
            <a:r>
              <a:rPr lang="ru-RU" dirty="0"/>
              <a:t>электромагнитной волны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Амплитуда колебания определяется величиной вектора Е или В.</a:t>
            </a:r>
          </a:p>
          <a:p>
            <a:r>
              <a:rPr lang="ru-RU" sz="2400" dirty="0" smtClean="0"/>
              <a:t>Частота колебания </a:t>
            </a:r>
            <a:r>
              <a:rPr lang="el-GR" sz="2400" dirty="0" smtClean="0"/>
              <a:t>ν</a:t>
            </a:r>
            <a:r>
              <a:rPr lang="ru-RU" sz="2400" dirty="0" smtClean="0"/>
              <a:t> или период колебания Т.</a:t>
            </a:r>
          </a:p>
          <a:p>
            <a:r>
              <a:rPr lang="ru-RU" sz="2400" dirty="0" smtClean="0"/>
              <a:t>Фаза колебания</a:t>
            </a:r>
          </a:p>
          <a:p>
            <a:r>
              <a:rPr lang="ru-RU" sz="2400" dirty="0" smtClean="0"/>
              <a:t>Длина волны, то есть расстояние между двумя ближайшими точками, в которых колебания происходят в одинаковых фазах:</a:t>
            </a:r>
          </a:p>
          <a:p>
            <a:endParaRPr lang="ru-RU" sz="2400" dirty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Где с –скорость света в вакууме.</a:t>
            </a:r>
          </a:p>
          <a:p>
            <a:r>
              <a:rPr lang="ru-RU" sz="3000" b="1" u="sng" dirty="0" smtClean="0"/>
              <a:t>Поляризация колебания</a:t>
            </a:r>
            <a:r>
              <a:rPr lang="ru-RU" sz="2400" dirty="0" smtClean="0"/>
              <a:t>,  то есть направление колебания векторов напряжённости электрического или магнитного поля, определяется источником излучения. За направление поляризации принято считать направление электрического поля Е волны.</a:t>
            </a:r>
            <a:endParaRPr lang="ru-RU" sz="24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9" y="2446994"/>
            <a:ext cx="280603" cy="467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0780"/>
          <a:stretch>
            <a:fillRect/>
          </a:stretch>
        </p:blipFill>
        <p:spPr bwMode="auto">
          <a:xfrm>
            <a:off x="3063690" y="3501008"/>
            <a:ext cx="1076262" cy="84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1597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rgbClr val="FFFF00"/>
      </a:dk1>
      <a:lt1>
        <a:srgbClr val="FFFF00"/>
      </a:lt1>
      <a:dk2>
        <a:srgbClr val="FFFF00"/>
      </a:dk2>
      <a:lt2>
        <a:srgbClr val="FFFF00"/>
      </a:lt2>
      <a:accent1>
        <a:srgbClr val="FFFF00"/>
      </a:accent1>
      <a:accent2>
        <a:srgbClr val="FFFF00"/>
      </a:accent2>
      <a:accent3>
        <a:srgbClr val="FFFF00"/>
      </a:accent3>
      <a:accent4>
        <a:srgbClr val="FFFFCB"/>
      </a:accent4>
      <a:accent5>
        <a:srgbClr val="FFFF00"/>
      </a:accent5>
      <a:accent6>
        <a:srgbClr val="FFFF00"/>
      </a:accent6>
      <a:hlink>
        <a:srgbClr val="FFFF00"/>
      </a:hlink>
      <a:folHlink>
        <a:srgbClr val="FFFF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535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11 класс</vt:lpstr>
      <vt:lpstr>Повторение</vt:lpstr>
      <vt:lpstr>Слайд 3</vt:lpstr>
      <vt:lpstr>Классная работа   19.10.18</vt:lpstr>
      <vt:lpstr>Классная работа   19.10.18</vt:lpstr>
      <vt:lpstr>Слайд 6</vt:lpstr>
      <vt:lpstr>Понятие электромагнитной волны, ее характеристики</vt:lpstr>
      <vt:lpstr>Свойства электромагнитный волн</vt:lpstr>
      <vt:lpstr>Основные характеристики электромагнитной волны</vt:lpstr>
      <vt:lpstr>Выводы теории Максвелла</vt:lpstr>
      <vt:lpstr>Генрих Герц</vt:lpstr>
      <vt:lpstr>Слайд 12</vt:lpstr>
      <vt:lpstr>Свойства электромагнитных волн</vt:lpstr>
      <vt:lpstr>Свойства электромагнитных волн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165</cp:revision>
  <dcterms:created xsi:type="dcterms:W3CDTF">2018-09-12T19:05:02Z</dcterms:created>
  <dcterms:modified xsi:type="dcterms:W3CDTF">2018-10-21T18:14:37Z</dcterms:modified>
</cp:coreProperties>
</file>