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5FD9A11-B074-4365-81C4-F6FD2633883A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BB98169-5C95-489F-9C02-F91BC18A90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64539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 ест по теме </a:t>
            </a:r>
            <a:endParaRPr lang="en-US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Булгаков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«Анна , не грусти»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012" y="1364868"/>
            <a:ext cx="6048672" cy="5085822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99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1. </a:t>
            </a:r>
            <a:r>
              <a:rPr lang="ru-RU" b="1" dirty="0" smtClean="0">
                <a:solidFill>
                  <a:srgbClr val="002060"/>
                </a:solidFill>
              </a:rPr>
              <a:t>Что </a:t>
            </a:r>
            <a:r>
              <a:rPr lang="ru-RU" b="1" dirty="0">
                <a:solidFill>
                  <a:srgbClr val="002060"/>
                </a:solidFill>
              </a:rPr>
              <a:t>произошло с Катей?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601292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а)сломала ногу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43608" y="2973613"/>
            <a:ext cx="6777317" cy="601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dirty="0"/>
              <a:t>б</a:t>
            </a:r>
            <a:r>
              <a:rPr lang="ru-RU" dirty="0" smtClean="0"/>
              <a:t>)сломала руку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72502" y="3577404"/>
            <a:ext cx="7531946" cy="931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dirty="0" smtClean="0"/>
              <a:t>в)при падении получила «сотрясение мозга»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97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2. Где она лечилась?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601292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а)дома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43608" y="2973613"/>
            <a:ext cx="6777317" cy="601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dirty="0" smtClean="0"/>
              <a:t>б)в больнице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72502" y="3577404"/>
            <a:ext cx="7531946" cy="931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dirty="0" smtClean="0"/>
              <a:t>в)за границей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81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894" y="1052736"/>
            <a:ext cx="768455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3. Почему</a:t>
            </a:r>
            <a:r>
              <a:rPr lang="ru-RU" b="1" dirty="0">
                <a:solidFill>
                  <a:srgbClr val="002060"/>
                </a:solidFill>
              </a:rPr>
              <a:t>, увидев Катю, Аня заплакала?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601292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а)обиделась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43608" y="2973613"/>
            <a:ext cx="6777317" cy="601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dirty="0" smtClean="0"/>
              <a:t>б)стало жалко Катю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72502" y="3577404"/>
            <a:ext cx="7531946" cy="931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dirty="0" smtClean="0"/>
              <a:t>в)испугалась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69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894" y="1052736"/>
            <a:ext cx="7684554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4. Почему Катя стала утешать Аню?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889323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dirty="0" smtClean="0"/>
              <a:t>а)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/>
              <a:t>Кати поднялось настроение, а Аня её жалела и </a:t>
            </a:r>
            <a:r>
              <a:rPr lang="ru-RU" dirty="0" smtClean="0"/>
              <a:t>грустила.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43608" y="3429000"/>
            <a:ext cx="6777317" cy="601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ru-RU" dirty="0"/>
              <a:t>б) Аня осталась одна без подруги. 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72502" y="4365104"/>
            <a:ext cx="7531946" cy="931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ru-RU" dirty="0" smtClean="0"/>
              <a:t>в)Аня </a:t>
            </a:r>
            <a:r>
              <a:rPr lang="ru-RU" dirty="0"/>
              <a:t>тоже заболела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9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337" y="764704"/>
            <a:ext cx="7684554" cy="1647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5. Какое слово пропущено в пословице</a:t>
            </a:r>
            <a:r>
              <a:rPr lang="ru-RU" b="1" dirty="0" smtClean="0">
                <a:solidFill>
                  <a:srgbClr val="002060"/>
                </a:solidFill>
              </a:rPr>
              <a:t>: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Не мил свет, когда … нет»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5047" y="2840323"/>
            <a:ext cx="6777317" cy="889323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dirty="0" smtClean="0"/>
              <a:t>а)Книги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62514" y="3573016"/>
            <a:ext cx="6777317" cy="601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ru-RU" dirty="0"/>
              <a:t>б) </a:t>
            </a:r>
            <a:r>
              <a:rPr lang="ru-RU" dirty="0" smtClean="0"/>
              <a:t>Совета 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84869" y="4365104"/>
            <a:ext cx="7531946" cy="931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ru-RU" dirty="0" smtClean="0"/>
              <a:t>в)Друга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35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</TotalTime>
  <Words>106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Презентация PowerPoint</vt:lpstr>
      <vt:lpstr>1. Что произошло с Катей?</vt:lpstr>
      <vt:lpstr>2. Где она лечилась?</vt:lpstr>
      <vt:lpstr>3. Почему, увидев Катю, Аня заплакала?</vt:lpstr>
      <vt:lpstr>4. Почему Катя стала утешать Аню?</vt:lpstr>
      <vt:lpstr>5. Какое слово пропущено в пословице:  «Не мил свет, когда … нет»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student</cp:lastModifiedBy>
  <cp:revision>3</cp:revision>
  <dcterms:created xsi:type="dcterms:W3CDTF">2015-04-08T11:56:50Z</dcterms:created>
  <dcterms:modified xsi:type="dcterms:W3CDTF">2015-04-08T12:17:04Z</dcterms:modified>
</cp:coreProperties>
</file>