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71" autoAdjust="0"/>
    <p:restoredTop sz="94713" autoAdjust="0"/>
  </p:normalViewPr>
  <p:slideViewPr>
    <p:cSldViewPr>
      <p:cViewPr varScale="1">
        <p:scale>
          <a:sx n="110" d="100"/>
          <a:sy n="110" d="100"/>
        </p:scale>
        <p:origin x="-163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im0-tub-ru.yandex.net/i?id=afd59916bb747ed606ba5b23450e43de-l&amp;n=1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tx1"/>
                </a:solidFill>
              </a:rPr>
              <a:t>БЕРЕГИ ПРИРОДУ</a:t>
            </a: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Природа играет важную роль в жизни человека. Ребята, помните! Нужно беречь и защищать нашу природу! 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im0-tub-ru.yandex.net/i?id=557eea6f708cfd7d4b87499d1f1d9ecd-l&amp;n=1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96994"/>
            <a:ext cx="9468544" cy="705499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>
                <a:solidFill>
                  <a:schemeClr val="bg1"/>
                </a:solidFill>
              </a:rPr>
              <a:t>Спасибо за внимание</a:t>
            </a:r>
            <a:endParaRPr lang="ru-RU" sz="6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ЧЕЛОВЕК ЯВЛЯЕТСЯ ЧАСТЬЮ ПРИРОДЫ.   НО БЕРЕТ ОТ ПРИРОДЫ БОЛЬШЕ, ЧЕМ МОЖЕТ ДАТЬ ЕЙ САМ! 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Зелёные растения дают людям кислород для дыхания, одевают, кормят и обогревают человека. 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Из древесины мы строим дома и производим бумагу 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Из зерна мы печём хлеб и варим кашу 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Но количество лесов всё время сокращается, а люди продолжают их вырубать, не задумываясь над тем, что скоро им будет нечем дышать! 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35396"/>
            <a:ext cx="9324528" cy="69933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Люди собирают грибы и ягоды, составляют букеты, приносят красоту в дом 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Природа позволяет нам купаться и загорать на берегу водоёмов, ловить рыбу 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Вода – это тоже часть природы, но люди загрязняют и реки, и озёра 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</TotalTime>
  <Words>5</Words>
  <Application>Microsoft Office PowerPoint</Application>
  <PresentationFormat>Экран (4:3)</PresentationFormat>
  <Paragraphs>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БЕРЕГИ ПРИРОДУ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БЕРЕГИ ПРИРОДУ</dc:title>
  <dc:creator>ольга француз</dc:creator>
  <cp:lastModifiedBy>user</cp:lastModifiedBy>
  <cp:revision>2</cp:revision>
  <dcterms:created xsi:type="dcterms:W3CDTF">2018-01-08T14:11:56Z</dcterms:created>
  <dcterms:modified xsi:type="dcterms:W3CDTF">2018-09-23T21:41:10Z</dcterms:modified>
</cp:coreProperties>
</file>