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0" r:id="rId6"/>
    <p:sldId id="259" r:id="rId7"/>
    <p:sldId id="290" r:id="rId8"/>
    <p:sldId id="291" r:id="rId9"/>
    <p:sldId id="281" r:id="rId10"/>
    <p:sldId id="282" r:id="rId11"/>
    <p:sldId id="283" r:id="rId12"/>
    <p:sldId id="275" r:id="rId13"/>
    <p:sldId id="279" r:id="rId14"/>
    <p:sldId id="280" r:id="rId15"/>
    <p:sldId id="276" r:id="rId16"/>
    <p:sldId id="277" r:id="rId17"/>
    <p:sldId id="278" r:id="rId18"/>
    <p:sldId id="284" r:id="rId19"/>
    <p:sldId id="285" r:id="rId20"/>
    <p:sldId id="286" r:id="rId21"/>
    <p:sldId id="287" r:id="rId22"/>
    <p:sldId id="288" r:id="rId23"/>
    <p:sldId id="28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6" autoAdjust="0"/>
    <p:restoredTop sz="90143" autoAdjust="0"/>
  </p:normalViewPr>
  <p:slideViewPr>
    <p:cSldViewPr>
      <p:cViewPr varScale="1">
        <p:scale>
          <a:sx n="62" d="100"/>
          <a:sy n="62" d="100"/>
        </p:scale>
        <p:origin x="-14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DEC77-DE04-4080-8E50-A4628F4E96CF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CC651-3164-403D-9A8D-D91610906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8A18E-A76A-4F22-8105-141C9B56E723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773DC-2687-4EFB-A4A3-52CCF34B2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87B14-C7E0-4B33-888C-8FCFBFBF037A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26945-6D3E-43A7-A616-48FB6921A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C1130-E3ED-4EF8-B094-94B9FD03A683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0E688-B018-4950-B555-DEB234B0C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ED82D-1878-442F-976D-3F8DAC391AFE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663A3-0247-447C-AC7D-3854A11BE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76C54-E26E-4CFE-8A85-19C2DF6B64F2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23D6-202A-450F-A098-1F4DA935B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05425-CD73-47C6-9B8E-4B1A2E2AF954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3CD12-01DC-47ED-B227-57B08217D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39197-BCEE-437B-8AD9-6F4B67758F3C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825F7-4E7A-40D6-A2AC-13466468B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CA85F-0272-43B8-A03A-7A72278270B2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042D3-E830-4609-BC2D-7A8A08032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4C34F-CEC9-44DC-8DED-79C081693DF9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4B7CD-9B15-435D-84AE-94744CB7A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B6176-8ADA-47C5-BADB-7A2FFFAEB218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A95A1-D040-409D-B8CE-4FCA6510B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A5D8EE9-19A0-415E-9AE6-82E60C031FDF}" type="datetimeFigureOut">
              <a:rPr lang="ru-RU"/>
              <a:pPr>
                <a:defRPr/>
              </a:pPr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2F1BC4A-820B-4C4D-ABFB-40EB916A8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09" r:id="rId2"/>
    <p:sldLayoutId id="2147483815" r:id="rId3"/>
    <p:sldLayoutId id="2147483810" r:id="rId4"/>
    <p:sldLayoutId id="2147483811" r:id="rId5"/>
    <p:sldLayoutId id="2147483812" r:id="rId6"/>
    <p:sldLayoutId id="2147483816" r:id="rId7"/>
    <p:sldLayoutId id="2147483817" r:id="rId8"/>
    <p:sldLayoutId id="2147483818" r:id="rId9"/>
    <p:sldLayoutId id="2147483813" r:id="rId10"/>
    <p:sldLayoutId id="21474838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5175"/>
            <a:ext cx="7772400" cy="2016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Сюжетно-ролевая игра</a:t>
            </a:r>
            <a:b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«ПАРИКМАХЕРСКАЯ»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3141663"/>
            <a:ext cx="7313612" cy="24479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8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80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 воспитатель: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младшей группы № 1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Якупова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Ляйсян Айратовна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Изготовление атрибутов</a:t>
            </a:r>
            <a:r>
              <a:rPr lang="ru-RU" smtClean="0">
                <a:solidFill>
                  <a:schemeClr val="tx1"/>
                </a:solidFill>
              </a:rPr>
              <a:t>…</a:t>
            </a:r>
          </a:p>
        </p:txBody>
      </p:sp>
      <p:pic>
        <p:nvPicPr>
          <p:cNvPr id="17411" name="Содержимое 4" descr="SDC11958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1989138"/>
            <a:ext cx="4103687" cy="4248150"/>
          </a:xfrm>
          <a:ln w="57150">
            <a:solidFill>
              <a:srgbClr val="00B050"/>
            </a:solidFill>
          </a:ln>
        </p:spPr>
      </p:pic>
      <p:pic>
        <p:nvPicPr>
          <p:cNvPr id="17412" name="Содержимое 5" descr="SDC11959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86313" y="2000250"/>
            <a:ext cx="4106862" cy="4176713"/>
          </a:xfrm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Содержимое 6" descr="SDC11956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76275" y="1125538"/>
            <a:ext cx="7927975" cy="5040312"/>
          </a:xfrm>
          <a:ln w="762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9477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Открытие «Салона красоты»</a:t>
            </a:r>
            <a:br>
              <a:rPr 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здесь светло и интересно: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зеркала, духи и кресла,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 большой, но видно даже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лучше, чем у вас в трельяже…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Содержимое 3"/>
          <p:cNvSpPr>
            <a:spLocks noGrp="1"/>
          </p:cNvSpPr>
          <p:nvPr>
            <p:ph sz="quarter" idx="14"/>
          </p:nvPr>
        </p:nvSpPr>
        <p:spPr>
          <a:xfrm>
            <a:off x="10980738" y="3716338"/>
            <a:ext cx="144462" cy="73025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9460" name="Picture 2" descr="C:\Users\1\Desktop\конкурс\SDC1194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71625" y="2643188"/>
            <a:ext cx="6238875" cy="4027487"/>
          </a:xfr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341438"/>
            <a:ext cx="4211638" cy="5516562"/>
          </a:xfrm>
        </p:spPr>
        <p:txBody>
          <a:bodyPr/>
          <a:lstStyle/>
          <a:p>
            <a:pPr algn="ctr" eaLnBrk="1" hangingPunct="1">
              <a:buFont typeface="Symbol" pitchFamily="18" charset="2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Дайте ножницы, расчёску, 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Он вам сделает причёску.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Парикмахер непременно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Подстрижёт вас современно</a:t>
            </a:r>
          </a:p>
          <a:p>
            <a:pPr algn="ctr" eaLnBrk="1" hangingPunct="1"/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Содержимое 4" descr="SDC11964.JPG"/>
          <p:cNvPicPr>
            <a:picLocks noGrp="1" noChangeAspect="1"/>
          </p:cNvPicPr>
          <p:nvPr>
            <p:ph sz="quarter" idx="1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000500" y="1285875"/>
            <a:ext cx="4897438" cy="4968875"/>
          </a:xfrm>
          <a:ln w="57150">
            <a:solidFill>
              <a:srgbClr val="0070C0"/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-2916238" y="1196975"/>
            <a:ext cx="15409863" cy="936625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этот чистый светлый зал, с чувством радости всегда</a:t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Ходит стар и ходит мал, так пойду и я туда.</a:t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слишком я оброс, в кресло я усядусь смело,</a:t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 ведь стрижку для волос мастер сделает умело.</a:t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Молча в зеркало гляжу: быстро ножницы летают,</a:t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за мастером слежу, как причёску он меняет.</a:t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аккуратной головой возвращаюсь я домой.</a:t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же мастер этот звался</a:t>
            </a:r>
            <a:r>
              <a:rPr lang="ru-RU" b="1" smtClean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21507" name="Содержимое 5" descr="SDC11960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2970213"/>
            <a:ext cx="4175125" cy="3267075"/>
          </a:xfrm>
          <a:ln w="38100">
            <a:solidFill>
              <a:srgbClr val="FF0000"/>
            </a:solidFill>
          </a:ln>
        </p:spPr>
      </p:pic>
      <p:pic>
        <p:nvPicPr>
          <p:cNvPr id="21508" name="Содержимое 6" descr="SDC11961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5025" y="2970213"/>
            <a:ext cx="4248150" cy="3267075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4043363" cy="5305425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 сделает причёску,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феном, щёткой и расчёской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пышно локоны завьёт, 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чёлку щёткою взобьёт.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Всё в руках его горит 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изменит внешний вид</a:t>
            </a:r>
          </a:p>
        </p:txBody>
      </p:sp>
      <p:pic>
        <p:nvPicPr>
          <p:cNvPr id="22531" name="Picture 2" descr="C:\Users\1\Desktop\конкурс\SDC119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00563" y="1500188"/>
            <a:ext cx="4316412" cy="4810125"/>
          </a:xfr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Содержимое 4" descr="SDC11969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1428750"/>
            <a:ext cx="4429125" cy="4462463"/>
          </a:xfrm>
          <a:ln w="57150">
            <a:solidFill>
              <a:srgbClr val="0070C0"/>
            </a:solidFill>
          </a:ln>
        </p:spPr>
      </p:pic>
      <p:sp>
        <p:nvSpPr>
          <p:cNvPr id="23555" name="Содержимое 3"/>
          <p:cNvSpPr>
            <a:spLocks noGrp="1"/>
          </p:cNvSpPr>
          <p:nvPr>
            <p:ph sz="quarter" idx="14"/>
          </p:nvPr>
        </p:nvSpPr>
        <p:spPr>
          <a:xfrm>
            <a:off x="4500563" y="1052513"/>
            <a:ext cx="4392612" cy="5073650"/>
          </a:xfrm>
        </p:spPr>
        <p:txBody>
          <a:bodyPr/>
          <a:lstStyle/>
          <a:p>
            <a:pPr algn="ctr" eaLnBrk="1" hangingPunct="1">
              <a:buFont typeface="Symbol" pitchFamily="18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Что за чудо – длинный дом!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Пассажиров много в нем.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Носит обувь из резины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И питается бензином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(автобус)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Текст 1"/>
          <p:cNvSpPr>
            <a:spLocks noGrp="1"/>
          </p:cNvSpPr>
          <p:nvPr>
            <p:ph type="body" sz="half" idx="2"/>
          </p:nvPr>
        </p:nvSpPr>
        <p:spPr>
          <a:xfrm>
            <a:off x="914400" y="3141663"/>
            <a:ext cx="3352800" cy="2344737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Заголовок 2"/>
          <p:cNvSpPr>
            <a:spLocks noGrp="1"/>
          </p:cNvSpPr>
          <p:nvPr>
            <p:ph type="title"/>
          </p:nvPr>
        </p:nvSpPr>
        <p:spPr>
          <a:xfrm>
            <a:off x="323850" y="2492375"/>
            <a:ext cx="4248150" cy="1081088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Не водитель, но в автобусе</a:t>
            </a:r>
            <a:br>
              <a:rPr lang="ru-RU" sz="2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Нам билеты отрывает</a:t>
            </a:r>
            <a:br>
              <a:rPr lang="ru-RU" sz="2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Остановки сообщает</a:t>
            </a:r>
            <a:br>
              <a:rPr lang="ru-RU" sz="2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Как его все называют?</a:t>
            </a:r>
            <a:br>
              <a:rPr lang="ru-RU" sz="2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(кондуктор)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4580" name="Содержимое 4" descr="SDC1197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356100" y="1341438"/>
            <a:ext cx="4464050" cy="4824412"/>
          </a:xfrm>
          <a:ln w="57150">
            <a:solidFill>
              <a:srgbClr val="FFFF00"/>
            </a:solidFill>
          </a:ln>
        </p:spPr>
      </p:pic>
      <p:pic>
        <p:nvPicPr>
          <p:cNvPr id="24581" name="Picture 3" descr="C:\Users\1\Desktop\конкурс\SDC119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2565400"/>
            <a:ext cx="3816350" cy="360045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i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5603" name="Содержимое 4" descr="WP_20150129_17_32_49_Pr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57438" y="1643063"/>
            <a:ext cx="4286250" cy="4857750"/>
          </a:xfrm>
          <a:ln w="76200">
            <a:solidFill>
              <a:srgbClr val="FFFF00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2636838"/>
            <a:ext cx="8229600" cy="2016125"/>
          </a:xfrm>
        </p:spPr>
        <p:txBody>
          <a:bodyPr/>
          <a:lstStyle/>
          <a:p>
            <a:pPr algn="l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ПРИЛОЖЕНИЕ</a:t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План-конспект сюжетно – ролевой игры</a:t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во второй младшей группе                                  «Парикмахерская».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 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 детей принимать на себя роль и выполнять соответствующие игровые действия, использовать во время игры инструменты парикмахера и называть их. Развивать диалогическую речь, обогащать словарный запас. Воспитывать чуткое, внимательное отношение другу к другу. Воспитывать у детей эмоционально – положительное отношение к сверстникам.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 материал: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Куклы (девочка и мальчик), фартуки мастерам, пеньюар, флаконы для девочек и мальчиков, расчески – схематические изображения, заколки, бант, игровой набор «Парикмахер»; Фотоальбом причесок для девочек и мальчиков.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Словарная работа: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Парикмахер, мастер, фен, фартук, пелерина, женский мастер, мужской мастер.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Беседа о профессии парикмахера, использование иллюстраций.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5754687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Цель: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продолжать формировать у детей умение самостоятельно развивать сюжет игры; способствовать установлению в игре ролевого взаимодействия и умению устанавливать ролевые взаимоотношения; воспитывать культуру поведения в общественных местах.</a:t>
            </a:r>
            <a:endParaRPr lang="ru-RU" sz="3600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2060575"/>
            <a:ext cx="8229600" cy="3097213"/>
          </a:xfrm>
        </p:spPr>
        <p:txBody>
          <a:bodyPr/>
          <a:lstStyle/>
          <a:p>
            <a:pPr algn="l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проблемной ситуации.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зовет к себе детей, обращает внимание на гостей, здоровается.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Дети, скоро у нашей Кати – День Рождения! Она пригласила меня на свой праздник. Да вот беда, я не знаю, где делают красивую прическу. А вы знаете?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Д: Да, в парикмахерской 	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Давайте поедем в парикмахерскую на автобусе.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берут стулья, один стул для водителя, за ним по 2 стула места для пассажиров.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Распределение ролей и атрибутов – Водитель (руль и головной убор), кондуктор (сумка, билеты), оставшиеся дети – пассажиры (сумочки, деньги).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Водитель сообщает на остановках «Детский сад», «Больница», «Парикмахерская». Кондуктор проходит и обилечивает пассажиров билетами, проговаривая «Оплачиваем проезд». Пассажиры дают деньги (листочки с цифрами) и получают свои билеты.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остановке «Парикмахерская» все выходят и отправляются в парикмахерскую.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57200" y="1412875"/>
            <a:ext cx="8229600" cy="4464050"/>
          </a:xfrm>
        </p:spPr>
        <p:txBody>
          <a:bodyPr/>
          <a:lstStyle/>
          <a:p>
            <a:pPr algn="l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обращает внимание детей на вывеску с символикой расчески и ножниц.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Что это?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Д: Парикмахерская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Кто работает в парикмахерской?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Д: Парикмахер, женский и мужской мастер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Что делает мастер?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Д: Стрижет, красит и моет волосы, делает укладки и прически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Кто приходит к парикмахеру стричься?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Д: Мужчины, женщины, мальчики и девочки.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Что надевает мастер на плечи клиенту?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Д: Накидку – пелерину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Распределение ролей: Парикмахер – ребенок, клиент – воспитатель, остальные дети занимают очередь, ждут, смотрят, рассматривают предложения и брошюры с прическами.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здоровается, и садиться на стул перед зеркалом.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Игровые действия: Парикмахер заботиться о чистоте и опрятности волос, расчесывает, моет волосы, делает прически, стрижет, беседует с клиентами, интересуется, какую прическу желает клиент, советует прическу или подбирает ее, рассматривает модные журналы.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6907212"/>
          </a:xfrm>
        </p:spPr>
        <p:txBody>
          <a:bodyPr/>
          <a:lstStyle/>
          <a:p>
            <a:pPr algn="l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Не могли бы вы сначала помыть мне голову шампунем?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А этот шампунь для кого?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Оденьте мне пожалуйста пелерину, что бы не намочить и не испачкать мою одежду.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Пожалуйста, высушите мне волосы феном и расчешите расческой, клиент – воспитатель проговаривает «Расти коса, до пояса, не вырони ни волоса, расти косонька до плеч, все волосоньки ряд».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Сделайте мне, пожалуйста, два хвостика и с двух сторон заколочки.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благодарит парикмахера, любуется прической.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В: Посмотрите, сколько кукол сидят в зале, все они пришли в парикмахерскую. Всем им нужны красивые прически.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Сейчас я у них спрошу, что случилось и расскажу вам. Кукла Наташа и ее друг Максим с другими играли в детский сад и когда они пошли на прогулку, то подул сильный ветер. Ветер сорвал с Наташиной головы бант и волосы у нее разлетелись и Максиму тоже нужна помощь.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Действительно у Наташи и Максима беспорядок на голове.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срочно что-то делать! Кто готов помочь кукле Наташе и Максиму?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смены играющих в роли парикмахера добавляется мужской зал.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3090862"/>
          </a:xfrm>
        </p:spPr>
        <p:txBody>
          <a:bodyPr/>
          <a:lstStyle/>
          <a:p>
            <a:pPr algn="l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Распределение ролей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 парикмахера играют дети, воспитатель помогает, напоминает о цвете накидки, о шампуне для мальчиков и девочек. Предлагает мастерам работать по очереди. Один мастер ушел на обед, работает другой.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продолжается.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Подведение итогов (Дети куда мы сегодня ездили? и т. д.).   </a:t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71538" y="1714500"/>
            <a:ext cx="7408862" cy="4411663"/>
          </a:xfrm>
        </p:spPr>
        <p:txBody>
          <a:bodyPr rtlCol="0"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0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интерес и уважение к профессии парикмахера;  знакомить  с правилами поведения в парикмахерской.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 умение самостоятельно развивать сюжет игры; согласовывать тему; распределять роли.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установлению в игре ролевого взаимодействия и усвоению ролевых взаимоотношений. Формировать правильные взаимоотношения детей в коллективе.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0906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1557338"/>
            <a:ext cx="7877175" cy="4568825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Реальные игрушечные предметы: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Расческа, ножницы, фен,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бигуди,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коробочка с резинками, зеркало.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Игрушечная машинка для стрижки волос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Кукла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Пеньюар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Кассовый аппарат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Руль для водителя автобуса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Сумка с проездными билетами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Журналы с изображением причесок.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Также разрешается дополнять пустыми бутылочками, баночками из под шампуня, кремов.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9302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Игровой материал</a:t>
            </a:r>
            <a:endParaRPr lang="ru-RU" sz="4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Влияние игры на становление личности ребёнка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5292725" y="2679700"/>
            <a:ext cx="3851275" cy="3446463"/>
          </a:xfrm>
        </p:spPr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Умственное развитие детей;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32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Воображение;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sz="32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умения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2292" name="Содержимое 6" descr="SDC11973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750" y="2205038"/>
            <a:ext cx="4537075" cy="3816350"/>
          </a:xfrm>
          <a:ln w="57150">
            <a:solidFill>
              <a:srgbClr val="FFFF00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2239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 </a:t>
            </a:r>
            <a:r>
              <a:rPr lang="ru-RU" sz="36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b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это та область </a:t>
            </a:r>
            <a:r>
              <a:rPr lang="ru-RU" sz="36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действительности, которая воспроизводится детьми в игре.</a:t>
            </a:r>
            <a:endParaRPr lang="ru-RU" sz="36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315" name="Содержимое 6" descr="SDC11947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76275" y="2924175"/>
            <a:ext cx="3822700" cy="2913063"/>
          </a:xfrm>
          <a:ln w="57150">
            <a:solidFill>
              <a:srgbClr val="00B050"/>
            </a:solidFill>
          </a:ln>
        </p:spPr>
      </p:pic>
      <p:pic>
        <p:nvPicPr>
          <p:cNvPr id="13316" name="Содержимое 9" descr="SDC11957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5025" y="2924175"/>
            <a:ext cx="3822700" cy="2913063"/>
          </a:xfrm>
          <a:ln w="38100">
            <a:solidFill>
              <a:srgbClr val="00B050"/>
            </a:solidFill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7993063" cy="2790825"/>
          </a:xfrm>
        </p:spPr>
        <p:txBody>
          <a:bodyPr/>
          <a:lstStyle/>
          <a:p>
            <a:pPr algn="l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1.)  Беседы о профессии парикмахера, о труде в парикмахерской.	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2.)  Рассматривание предметов, необходимых для работы парикмахера: ножницы, фен, бигуди, расчески, заколки, мисочка и щеточка для окрашивания волос.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3.)  Рассматривание альбома с образцами причесок: мужских и женских, журналов мод.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4.)  Беседа: «Как я ходил с мамой в парикмахерскую».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5.)  Чтение потешок об умывании, причесывании, 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smtClean="0">
              <a:solidFill>
                <a:schemeClr val="tx1"/>
              </a:solidFill>
            </a:endParaRPr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>
          <a:xfrm>
            <a:off x="1403350" y="404813"/>
            <a:ext cx="6418263" cy="720725"/>
          </a:xfrm>
        </p:spPr>
        <p:txBody>
          <a:bodyPr/>
          <a:lstStyle/>
          <a:p>
            <a:r>
              <a:rPr lang="ru-RU" sz="4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91512" cy="3384550"/>
          </a:xfrm>
        </p:spPr>
        <p:txBody>
          <a:bodyPr/>
          <a:lstStyle/>
          <a:p>
            <a:pPr algn="l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отгадывание загадок, чтение стихотворения             К. Чуковского «Мойдодыр».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6.)  Дидактическая игра «Кому что надо для работы», «Кто назовет больше действий», «Для чего этот предмет».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7.)  Диалоги: Мама – ребенок, мама – парикмахер, парикмахер – ребенок, парикмахер – кассир, мама – кассир, парикмахер – уборщица, парикмахер – парикмахер. </a:t>
            </a: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728788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                                      </a:t>
            </a:r>
            <a:r>
              <a:rPr lang="ru-RU" sz="24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 о профессии парикмахера с использованием иллюстраций. Рассматривание иллюстративного материала по теме. </a:t>
            </a:r>
            <a:br>
              <a:rPr lang="ru-RU" sz="24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Содержимое 4" descr="SDC11952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2133600"/>
            <a:ext cx="4110038" cy="3959225"/>
          </a:xfrm>
          <a:ln w="57150">
            <a:solidFill>
              <a:srgbClr val="FFFF00"/>
            </a:solidFill>
          </a:ln>
        </p:spPr>
      </p:pic>
      <p:pic>
        <p:nvPicPr>
          <p:cNvPr id="16388" name="Содержимое 5" descr="SDC11953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16463" y="2133600"/>
            <a:ext cx="4176712" cy="3959225"/>
          </a:xfrm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2527</TotalTime>
  <Words>191</Words>
  <Application>Microsoft Office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Candara</vt:lpstr>
      <vt:lpstr>Symbol</vt:lpstr>
      <vt:lpstr>Calibri</vt:lpstr>
      <vt:lpstr>Times New Roman</vt:lpstr>
      <vt:lpstr>Wingdings</vt:lpstr>
      <vt:lpstr>Волна</vt:lpstr>
      <vt:lpstr>Сюжетно-ролевая игра «ПАРИКМАХЕРСКАЯ»</vt:lpstr>
      <vt:lpstr>Цель:   продолжать формировать у детей умение самостоятельно развивать сюжет игры; способствовать установлению в игре ролевого взаимодействия и умению устанавливать ролевые взаимоотношения; воспитывать культуру поведения в общественных местах.</vt:lpstr>
      <vt:lpstr>Задачи:</vt:lpstr>
      <vt:lpstr>Игровой материал</vt:lpstr>
      <vt:lpstr>Влияние игры на становление личности ребёнка.</vt:lpstr>
      <vt:lpstr> Сюжет игры -   это та область действительности, которая воспроизводится детьми в игре.</vt:lpstr>
      <vt:lpstr>1.)  Беседы о профессии парикмахера, о труде в парикмахерской.  2.)  Рассматривание предметов, необходимых для работы парикмахера: ножницы, фен, бигуди, расчески, заколки, мисочка и щеточка для окрашивания волос. 3.)  Рассматривание альбома с образцами причесок: мужских и женских, журналов мод. 4.)  Беседа: «Как я ходил с мамой в парикмахерскую». 5.)  Чтение потешок об умывании, причесывании,   </vt:lpstr>
      <vt:lpstr>отгадывание загадок, чтение стихотворения             К. Чуковского «Мойдодыр». 6.)  Дидактическая игра «Кому что надо для работы», «Кто назовет больше действий», «Для чего этот предмет». 7.)  Диалоги: Мама – ребенок, мама – парикмахер, парикмахер – ребенок, парикмахер – кассир, мама – кассир, парикмахер – уборщица, парикмахер – парикмахер. </vt:lpstr>
      <vt:lpstr>Предварительная работа                                      Беседа о профессии парикмахера с использованием иллюстраций. Рассматривание иллюстративного материала по теме.  </vt:lpstr>
      <vt:lpstr>Изготовление атрибутов…</vt:lpstr>
      <vt:lpstr>Слайд 11</vt:lpstr>
      <vt:lpstr>   Открытие «Салона красоты» здесь светло и интересно: зеркала, духи и кресла, зал большой, но видно даже лучше, чем у вас в трельяже… </vt:lpstr>
      <vt:lpstr>Слайд 13</vt:lpstr>
      <vt:lpstr>В этот чистый светлый зал, с чувством радости всегда Ходит стар и ходит мал, так пойду и я туда. Если слишком я оброс, в кресло я усядусь смело, Мне ведь стрижку для волос мастер сделает умело. Молча в зеркало гляжу: быстро ножницы летают, Я за мастером слежу, как причёску он меняет. С аккуратной головой возвращаюсь я домой. Как же мастер этот звался?</vt:lpstr>
      <vt:lpstr>  Мастер сделает причёску, феном, щёткой и расчёской пышно локоны завьёт,  чёлку щёткою взобьёт. Всё в руках его горит  Он изменит внешний вид</vt:lpstr>
      <vt:lpstr>Слайд 16</vt:lpstr>
      <vt:lpstr>  Не водитель, но в автобусе Нам билеты отрывает Остановки сообщает Как его все называют? (кондуктор)  </vt:lpstr>
      <vt:lpstr>Спасибо за внимание!</vt:lpstr>
      <vt:lpstr>                                                                                                ПРИЛОЖЕНИЕ                             План-конспект сюжетно – ролевой игры                                       во второй младшей группе                                  «Парикмахерская».  Цели: Учить детей принимать на себя роль и выполнять соответствующие игровые действия, использовать во время игры инструменты парикмахера и называть их. Развивать диалогическую речь, обогащать словарный запас. Воспитывать чуткое, внимательное отношение другу к другу. Воспитывать у детей эмоционально – положительное отношение к сверстникам.   Игровой материал: Куклы (девочка и мальчик), фартуки мастерам, пеньюар, флаконы для девочек и мальчиков, расчески – схематические изображения, заколки, бант, игровой набор «Парикмахер»; Фотоальбом причесок для девочек и мальчиков.  Словарная работа: Парикмахер, мастер, фен, фартук, пелерина, женский мастер, мужской мастер.  Предварительная работа: Беседа о профессии парикмахера, использование иллюстраций.   </vt:lpstr>
      <vt:lpstr>Ход игры Создание проблемной ситуации. Воспитатель зовет к себе детей, обращает внимание на гостей, здоровается. В: Дети, скоро у нашей Кати – День Рождения! Она пригласила меня на свой праздник. Да вот беда, я не знаю, где делают красивую прическу. А вы знаете? Д: Да, в парикмахерской   В: Давайте поедем в парикмахерскую на автобусе.  Дети берут стулья, один стул для водителя, за ним по 2 стула места для пассажиров.  Распределение ролей и атрибутов – Водитель (руль и головной убор), кондуктор (сумка, билеты), оставшиеся дети – пассажиры (сумочки, деньги). Водитель сообщает на остановках «Детский сад», «Больница», «Парикмахерская». Кондуктор проходит и обилечивает пассажиров билетами, проговаривая «Оплачиваем проезд». Пассажиры дают деньги (листочки с цифрами) и получают свои билеты.  На остановке «Парикмахерская» все выходят и отправляются в парикмахерскую.  </vt:lpstr>
      <vt:lpstr>Воспитатель обращает внимание детей на вывеску с символикой расчески и ножниц. В: Что это? Д: Парикмахерская В: Кто работает в парикмахерской? Д: Парикмахер, женский и мужской мастер В: Что делает мастер?  Д: Стрижет, красит и моет волосы, делает укладки и прически В: Кто приходит к парикмахеру стричься? Д: Мужчины, женщины, мальчики и девочки. В: Что надевает мастер на плечи клиенту? Д: Накидку – пелерину  Распределение ролей: Парикмахер – ребенок, клиент – воспитатель, остальные дети занимают очередь, ждут, смотрят, рассматривают предложения и брошюры с прическами. Воспитатель здоровается, и садиться на стул перед зеркалом. Игровые действия: Парикмахер заботиться о чистоте и опрятности волос, расчесывает, моет волосы, делает прически, стрижет, беседует с клиентами, интересуется, какую прическу желает клиент, советует прическу или подбирает ее, рассматривает модные журналы. </vt:lpstr>
      <vt:lpstr>В: Не могли бы вы сначала помыть мне голову шампунем? В: А этот шампунь для кого?  В: Оденьте мне пожалуйста пелерину, что бы не намочить и не испачкать мою одежду. В: Пожалуйста, высушите мне волосы феном и расчешите расческой, клиент – воспитатель проговаривает «Расти коса, до пояса, не вырони ни волоса, расти косонька до плеч, все волосоньки ряд». Сделайте мне, пожалуйста, два хвостика и с двух сторон заколочки.  Воспитатель благодарит парикмахера, любуется прической. В: Посмотрите, сколько кукол сидят в зале, все они пришли в парикмахерскую. Всем им нужны красивые прически.  Сейчас я у них спрошу, что случилось и расскажу вам. Кукла Наташа и ее друг Максим с другими играли в детский сад и когда они пошли на прогулку, то подул сильный ветер. Ветер сорвал с Наташиной головы бант и волосы у нее разлетелись и Максиму тоже нужна помощь.  Действительно у Наташи и Максима беспорядок на голове.  Надо срочно что-то делать! Кто готов помочь кукле Наташе и Максиму? Для смены играющих в роли парикмахера добавляется мужской зал.    </vt:lpstr>
      <vt:lpstr>Распределение ролей Роль парикмахера играют дети, воспитатель помогает, напоминает о цвете накидки, о шампуне для мальчиков и девочек. Предлагает мастерам работать по очереди. Один мастер ушел на обед, работает другой.    Игра продолжается. Подведение итогов (Дети куда мы сегодня ездили? и т. д.).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Сюжетно-ролевая игра «ПАРИКМАХЕРСКАЯ»</dc:title>
  <dc:creator>Андрей</dc:creator>
  <cp:lastModifiedBy>1</cp:lastModifiedBy>
  <cp:revision>84</cp:revision>
  <dcterms:created xsi:type="dcterms:W3CDTF">2013-04-25T14:37:27Z</dcterms:created>
  <dcterms:modified xsi:type="dcterms:W3CDTF">2018-12-24T15:43:55Z</dcterms:modified>
</cp:coreProperties>
</file>