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0" r:id="rId4"/>
    <p:sldId id="257" r:id="rId5"/>
    <p:sldId id="259" r:id="rId6"/>
    <p:sldId id="263" r:id="rId7"/>
    <p:sldId id="260" r:id="rId8"/>
    <p:sldId id="261" r:id="rId9"/>
    <p:sldId id="262" r:id="rId10"/>
    <p:sldId id="264" r:id="rId11"/>
    <p:sldId id="271" r:id="rId12"/>
    <p:sldId id="265" r:id="rId13"/>
    <p:sldId id="266" r:id="rId14"/>
    <p:sldId id="269" r:id="rId15"/>
    <p:sldId id="267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0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.com/watch?v=6-RK0LvHp7Y" TargetMode="External"/><Relationship Id="rId2" Type="http://schemas.openxmlformats.org/officeDocument/2006/relationships/hyperlink" Target="http://ru.savefrom.net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.com/watch?v=AsvaeI30Wxk" TargetMode="External"/><Relationship Id="rId2" Type="http://schemas.openxmlformats.org/officeDocument/2006/relationships/hyperlink" Target="http://youtube.com/watch?v=k4X6_RRZls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youtube.com/watch?v=h4LLwX_znDk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Интерференция и дифракция света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3214678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Первым интерференционным опытом, получившим объяснение на основе волновой теории света, явился </a:t>
            </a:r>
            <a:r>
              <a:rPr lang="ru-RU" b="1" i="1" dirty="0" smtClean="0">
                <a:solidFill>
                  <a:schemeClr val="bg1"/>
                </a:solidFill>
              </a:rPr>
              <a:t>опыт Юнга</a:t>
            </a:r>
            <a:r>
              <a:rPr lang="ru-RU" dirty="0" smtClean="0">
                <a:solidFill>
                  <a:schemeClr val="bg1"/>
                </a:solidFill>
              </a:rPr>
              <a:t> (1802 г.)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Picture 2" descr="http://www.physics.ru/courses/op25part2/content/chapter3/section/paragraph7/images/3-7-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1571612"/>
            <a:ext cx="5289182" cy="38100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http://ru.savefrom.net/#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http://youtube.com/watch?v=6-RK0LvHp7Y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Дифракция света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Дифракцией света</a:t>
            </a:r>
            <a:r>
              <a:rPr lang="ru-RU" dirty="0" smtClean="0">
                <a:solidFill>
                  <a:schemeClr val="bg1"/>
                </a:solidFill>
              </a:rPr>
              <a:t> называется явление отклонения света от прямолинейного направления распространения при прохождении вблизи препятствий.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Как показывает опыт, свет при определенных условиях может заходить в область геометрической тени.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</a:rPr>
              <a:t>Если на пути параллельного светового пучка расположено круглое препятствие 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(круглый диск, шарик или круглое отверстие в непрозрачном экране), 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то на экране, расположенном на достаточно большом расстоянии от препятствия, появляется </a:t>
            </a:r>
            <a:r>
              <a:rPr lang="ru-RU" b="1" i="1" dirty="0" smtClean="0">
                <a:solidFill>
                  <a:schemeClr val="bg1"/>
                </a:solidFill>
              </a:rPr>
              <a:t>дифракционная картина</a:t>
            </a:r>
            <a:r>
              <a:rPr lang="ru-RU" b="1" dirty="0" smtClean="0">
                <a:solidFill>
                  <a:schemeClr val="bg1"/>
                </a:solidFill>
              </a:rPr>
              <a:t> – система чередующихся светлых и темных колец. Если препятствие имеет линейный характер (щель, нить, край экрана), то на экране возникает система параллельных дифракционных полос.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 descr="http://im7-tub-ru.yandex.net/i?id=707209880-7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928670"/>
            <a:ext cx="6960919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Дифракционные явления были хорошо известны еще во времена Ньютона, 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но объяснить их на основе корпускулярной теории света оказалось невозможным. 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Первое качественное объяснение явления дифракции на основе волновых представлений было дано английским ученым </a:t>
            </a:r>
            <a:r>
              <a:rPr lang="ru-RU" b="1" i="1" dirty="0" smtClean="0">
                <a:solidFill>
                  <a:srgbClr val="FFFF00"/>
                </a:solidFill>
              </a:rPr>
              <a:t>Т. Юнгом</a:t>
            </a:r>
            <a:r>
              <a:rPr lang="ru-RU" b="1" dirty="0" smtClean="0">
                <a:solidFill>
                  <a:srgbClr val="FFFF00"/>
                </a:solidFill>
              </a:rPr>
              <a:t>. </a:t>
            </a:r>
            <a:r>
              <a:rPr lang="ru-RU" b="1" dirty="0" smtClean="0">
                <a:solidFill>
                  <a:schemeClr val="bg1"/>
                </a:solidFill>
              </a:rPr>
              <a:t>Независимо от него в 1818 г. французский ученый </a:t>
            </a:r>
            <a:r>
              <a:rPr lang="ru-RU" b="1" i="1" dirty="0" err="1" smtClean="0">
                <a:solidFill>
                  <a:srgbClr val="FFFF00"/>
                </a:solidFill>
              </a:rPr>
              <a:t>О.Френель</a:t>
            </a:r>
            <a:r>
              <a:rPr lang="ru-RU" b="1" i="1" dirty="0" smtClean="0">
                <a:solidFill>
                  <a:schemeClr val="bg1"/>
                </a:solidFill>
              </a:rPr>
              <a:t> </a:t>
            </a:r>
            <a:r>
              <a:rPr lang="ru-RU" b="1" dirty="0" smtClean="0">
                <a:solidFill>
                  <a:schemeClr val="bg1"/>
                </a:solidFill>
              </a:rPr>
              <a:t>развил количественную теорию дифракционных явлений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http://youtube.com/watch?v=k4X6_RRZlsA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http://youtube.com/watch?v=AsvaeI30Wxk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http://youtube.com/watch?v=h4LLwX_znDk</a:t>
            </a:r>
            <a:endParaRPr lang="ru-RU" smtClean="0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Интерференция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С интерференционными явлениями мы сталкиваемся довольно часто: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цвета масляных пятен на асфальте,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окраска замерзающих оконных стекол,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причудливые цветные рисунки на крыльях некоторых бабочек и жуков – все это проявление интерференции света.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 descr="http://im3-tub-ru.yandex.net/i?id=114277257-0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2202195" cy="2428892"/>
          </a:xfrm>
          <a:prstGeom prst="rect">
            <a:avLst/>
          </a:prstGeom>
          <a:noFill/>
        </p:spPr>
      </p:pic>
      <p:pic>
        <p:nvPicPr>
          <p:cNvPr id="27652" name="Picture 4" descr="http://im3-tub-ru.yandex.net/i?id=141248747-37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1643050"/>
            <a:ext cx="6286544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Интерференция</a:t>
            </a:r>
            <a:r>
              <a:rPr lang="ru-RU" dirty="0" smtClean="0">
                <a:solidFill>
                  <a:schemeClr val="bg1"/>
                </a:solidFill>
              </a:rPr>
              <a:t> – одно из ярких проявлений волновой природы света.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Это интересное и красивое явление наблюдается при наложении двух или нескольких световых пучков.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Интенсивность света в области перекрывания пучков имеет характер чередующихся светлых и темных полос, причем в максимумах интенсивность больше, а в минимумах меньше суммы интенсивностей пучков. При использовании белого света </a:t>
            </a:r>
            <a:r>
              <a:rPr lang="ru-RU" b="1" i="1" dirty="0" smtClean="0">
                <a:solidFill>
                  <a:schemeClr val="bg1"/>
                </a:solidFill>
              </a:rPr>
              <a:t>интерференционные полосы </a:t>
            </a:r>
            <a:r>
              <a:rPr lang="ru-RU" dirty="0" smtClean="0">
                <a:solidFill>
                  <a:schemeClr val="bg1"/>
                </a:solidFill>
              </a:rPr>
              <a:t>оказываются окрашенными в различные цвета спектра.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Первый эксперимент по наблюдению интерференции света в лабораторных условиях принадлежит </a:t>
            </a:r>
            <a:r>
              <a:rPr lang="ru-RU" b="1" i="1" dirty="0" smtClean="0">
                <a:solidFill>
                  <a:schemeClr val="bg1"/>
                </a:solidFill>
              </a:rPr>
              <a:t>И. Ньютону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Он наблюдал интерференционную картину, возникающую при отражении света в тонкой воздушной прослойке между плоской стеклянной пластиной и плосковыпуклой линзой большого радиуса кривизны Интерференционная картина имела вид концентрических колец, получивших название </a:t>
            </a:r>
            <a:r>
              <a:rPr lang="ru-RU" b="1" i="1" dirty="0" smtClean="0">
                <a:solidFill>
                  <a:schemeClr val="bg1"/>
                </a:solidFill>
              </a:rPr>
              <a:t>колец Ньютона 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1600200"/>
            <a:ext cx="3829048" cy="52578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Наблюдение колец Ньютона. Интерференция возникает при сложении волн, отразившихся от двух сторон воздушной прослойки. «Лучи» 1 и 2 – направления распространения волн; </a:t>
            </a:r>
            <a:r>
              <a:rPr lang="ru-RU" i="1" dirty="0" err="1" smtClean="0">
                <a:solidFill>
                  <a:schemeClr val="bg1"/>
                </a:solidFill>
              </a:rPr>
              <a:t>h</a:t>
            </a:r>
            <a:r>
              <a:rPr lang="ru-RU" dirty="0" smtClean="0">
                <a:solidFill>
                  <a:schemeClr val="bg1"/>
                </a:solidFill>
              </a:rPr>
              <a:t> – толщина воздушного зазора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098" name="Picture 2" descr="http://www.physics.ru/courses/op25part2/content/chapter3/section/paragraph7/images/3-7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4643470" cy="6293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Кольца Ньютона в зеленом и красном свете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://www.physics.ru/courses/op25part2/content/chapter3/section/paragraph7/images/3-7-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643050"/>
            <a:ext cx="4857784" cy="4801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Ньютон не смог с точки зрения корпускулярной теории объяснить,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почему возникают кольца, однако он понимал, что это связано с какой-то периодичностью световых процессов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TC103457452[[fn=Небесный]]</Template>
  <TotalTime>315</TotalTime>
  <Words>294</Words>
  <Application>Microsoft Office PowerPoint</Application>
  <PresentationFormat>Экран (4:3)</PresentationFormat>
  <Paragraphs>30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Интерференция и дифракция света</vt:lpstr>
      <vt:lpstr>Интерференция</vt:lpstr>
      <vt:lpstr>Слайд 3</vt:lpstr>
      <vt:lpstr>Слайд 4</vt:lpstr>
      <vt:lpstr>Слайд 5</vt:lpstr>
      <vt:lpstr>Слайд 6</vt:lpstr>
      <vt:lpstr>Слайд 7</vt:lpstr>
      <vt:lpstr>Кольца Ньютона в зеленом и красном свете</vt:lpstr>
      <vt:lpstr>Слайд 9</vt:lpstr>
      <vt:lpstr>Слайд 10</vt:lpstr>
      <vt:lpstr>Слайд 11</vt:lpstr>
      <vt:lpstr>Дифракция света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Интерференция и дифракция света</dc:title>
  <dc:creator>Нина</dc:creator>
  <cp:lastModifiedBy>Нина</cp:lastModifiedBy>
  <cp:revision>31</cp:revision>
  <dcterms:modified xsi:type="dcterms:W3CDTF">2018-11-01T19:29:53Z</dcterms:modified>
</cp:coreProperties>
</file>