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84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A608-867E-43DA-9EFA-8435CF2D1606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18559-3312-4CA3-9F6D-F229CA0DA0B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1071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A608-867E-43DA-9EFA-8435CF2D1606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18559-3312-4CA3-9F6D-F229CA0DA0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2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A608-867E-43DA-9EFA-8435CF2D1606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18559-3312-4CA3-9F6D-F229CA0DA0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612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A608-867E-43DA-9EFA-8435CF2D1606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18559-3312-4CA3-9F6D-F229CA0DA0B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3054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A608-867E-43DA-9EFA-8435CF2D1606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18559-3312-4CA3-9F6D-F229CA0DA0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31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A608-867E-43DA-9EFA-8435CF2D1606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18559-3312-4CA3-9F6D-F229CA0DA0B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8582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A608-867E-43DA-9EFA-8435CF2D1606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18559-3312-4CA3-9F6D-F229CA0DA0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192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A608-867E-43DA-9EFA-8435CF2D1606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18559-3312-4CA3-9F6D-F229CA0DA0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404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A608-867E-43DA-9EFA-8435CF2D1606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18559-3312-4CA3-9F6D-F229CA0DA0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064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A608-867E-43DA-9EFA-8435CF2D1606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18559-3312-4CA3-9F6D-F229CA0DA0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136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A608-867E-43DA-9EFA-8435CF2D1606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18559-3312-4CA3-9F6D-F229CA0DA0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063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A608-867E-43DA-9EFA-8435CF2D1606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18559-3312-4CA3-9F6D-F229CA0DA0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142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A608-867E-43DA-9EFA-8435CF2D1606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18559-3312-4CA3-9F6D-F229CA0DA0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75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A608-867E-43DA-9EFA-8435CF2D1606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18559-3312-4CA3-9F6D-F229CA0DA0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1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A608-867E-43DA-9EFA-8435CF2D1606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18559-3312-4CA3-9F6D-F229CA0DA0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889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A608-867E-43DA-9EFA-8435CF2D1606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18559-3312-4CA3-9F6D-F229CA0DA0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008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A608-867E-43DA-9EFA-8435CF2D1606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18559-3312-4CA3-9F6D-F229CA0DA0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1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466A608-867E-43DA-9EFA-8435CF2D1606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9618559-3312-4CA3-9F6D-F229CA0DA0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6379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  <p:sldLayoutId id="2147483794" r:id="rId16"/>
    <p:sldLayoutId id="21474837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92875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Какой символ</a:t>
            </a:r>
            <a:br>
              <a:rPr lang="ru-RU" sz="7200" dirty="0" smtClean="0"/>
            </a:br>
            <a:r>
              <a:rPr lang="ru-RU" sz="7200" dirty="0" smtClean="0"/>
              <a:t> Санкт- Петербурга </a:t>
            </a:r>
            <a:br>
              <a:rPr lang="ru-RU" sz="7200" dirty="0" smtClean="0"/>
            </a:br>
            <a:r>
              <a:rPr lang="ru-RU" sz="7200" dirty="0" smtClean="0"/>
              <a:t>спрятался?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3261151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kulturologia.ru/files/arov/lighthous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882" y="235126"/>
            <a:ext cx="3971925" cy="2980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workshop.modelsworld.ru/wp-content/uploads/2014/05/article97_text_image_25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9"/>
          <a:stretch/>
        </p:blipFill>
        <p:spPr bwMode="auto">
          <a:xfrm>
            <a:off x="6618636" y="4076039"/>
            <a:ext cx="2811404" cy="2061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www.e-reading.club/illustrations/1002/1002589-i_04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27" y="235126"/>
            <a:ext cx="1735455" cy="6465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www.e-reading.club/illustrations/1002/1002589-i_04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7077" y="235126"/>
            <a:ext cx="1735455" cy="6465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Картинки по запросу нос военного корабля-ростр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673" y="458328"/>
            <a:ext cx="1800225" cy="253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Картинки по запросу нос военного корабля-ростр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478" y="4003082"/>
            <a:ext cx="2889344" cy="21344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95667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-pb.in/images/stories/monuments/kolon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537" y="375798"/>
            <a:ext cx="9144068" cy="608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2599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Nastya\Desktop\скачанные файлы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973" y="1095750"/>
            <a:ext cx="2620645" cy="174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www.pravmir.ru/wp-content/uploads/2015/07/1-1-600x33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813" y="685941"/>
            <a:ext cx="3110230" cy="1750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pics.livejournal.com/ter_psich_ora1/pic/0007hwdd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1004742"/>
            <a:ext cx="2786380" cy="2352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flugarka.ru/upload_images/shpil_2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7413" y="2126898"/>
            <a:ext cx="2133598" cy="4294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umnyedetki.ru/images/appl/korablik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492" y="3230475"/>
            <a:ext cx="2580207" cy="2087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homester.com.ua/wp-content/uploads/2012/05/4738177254_5860f4da3e_z.jp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42"/>
          <a:stretch/>
        </p:blipFill>
        <p:spPr bwMode="auto">
          <a:xfrm>
            <a:off x="3177203" y="4349156"/>
            <a:ext cx="3145790" cy="20681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86910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1spbhotel.ru/i/File/2b(19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0" b="4676"/>
          <a:stretch/>
        </p:blipFill>
        <p:spPr bwMode="auto">
          <a:xfrm>
            <a:off x="383432" y="243192"/>
            <a:ext cx="9829800" cy="6614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img0.liveinternet.ru/images/attach/c/6/93/548/93548020_spb2011202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328" y="243192"/>
            <a:ext cx="2849880" cy="4284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26485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ics.livejournal.com/historian_1984/pic/0000bzq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64" y="421369"/>
            <a:ext cx="4140335" cy="3271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img-fotki.yandex.ru/get/15568/51861956.25/0_d40e9_2984a6c5_ori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150" y="4430530"/>
            <a:ext cx="2749718" cy="1834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pp.vk.me/c624924/v624924322/1d244/3Yoai32MQaM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72" r="8444"/>
          <a:stretch/>
        </p:blipFill>
        <p:spPr bwMode="auto">
          <a:xfrm>
            <a:off x="5425129" y="2646167"/>
            <a:ext cx="2729000" cy="3618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pravmir.ru/peterpavel/images/pp4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3502" y="1591553"/>
            <a:ext cx="2728595" cy="3615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Картинки по запросу флюгер картинки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913" y="557777"/>
            <a:ext cx="1511935" cy="15119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48743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travel.rambler.ru/media/original_images/4e8daeab767e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" t="-1975" r="-1275" b="4653"/>
          <a:stretch/>
        </p:blipFill>
        <p:spPr bwMode="auto">
          <a:xfrm>
            <a:off x="1646966" y="146003"/>
            <a:ext cx="4578985" cy="6711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gdehorosho.ru/upload/photos100/f_19-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614" y="348852"/>
            <a:ext cx="3990975" cy="54209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58065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ветер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286" y="537629"/>
            <a:ext cx="3480043" cy="2833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ртинки по запросу ветер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888" y="3972909"/>
            <a:ext cx="4739302" cy="251940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stylekrov.ru/wp-content/uploads/2013/10/fluger-petux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25" y="3888226"/>
            <a:ext cx="4166680" cy="2688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imhomir.com/uploads/images/00/03/70/2012/11/26/9eee7eafbc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624" y="537629"/>
            <a:ext cx="2995829" cy="28599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59932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0.liveinternet.ru/images/attach/c/6/93/548/93548020_spb2011202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771" y="0"/>
            <a:ext cx="5272392" cy="66634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25212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ippt.ru/files/Articles/Art-therapy/red-colo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638" y="298849"/>
            <a:ext cx="2858135" cy="2858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www.thimble.ru/pict1/p2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421" y="1279831"/>
            <a:ext cx="2116455" cy="1588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Картинки по запросу якор,ь речной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323" y="4081303"/>
            <a:ext cx="2282190" cy="1713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Картинки по запросу щит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831" y="3664108"/>
            <a:ext cx="2999399" cy="2615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im6.kommersant.ru/Issues.photo/OGONIOK/2015/040/KMO_116350_05928_1_t222_00134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9687" y="814607"/>
            <a:ext cx="2066925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4364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pbtur.ru/uploads/posts/2008-09/1222461604_gerb-spb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156" y="294263"/>
            <a:ext cx="5811202" cy="63594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05198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гора и молни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227" y="487112"/>
            <a:ext cx="3592580" cy="26208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facts-world.ru/wp-content/uploads/2014/07/17853_1352783262-700x52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49" y="3372437"/>
            <a:ext cx="4202349" cy="3312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zhasorken.kz/wp-content/uploads/2014/04/58696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49" y="2654442"/>
            <a:ext cx="4513499" cy="36588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97722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ora-na-ug.ru/wp-content/uploads/2014/02/56-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41"/>
          <a:stretch/>
        </p:blipFill>
        <p:spPr bwMode="auto">
          <a:xfrm>
            <a:off x="1660808" y="498050"/>
            <a:ext cx="8714740" cy="60953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558280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война с наполеоном 18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64" y="559098"/>
            <a:ext cx="1943735" cy="2354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ртинки по запросу война с наполеоном 18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043" y="2156458"/>
            <a:ext cx="3422455" cy="2314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lib.rus.ec/i/44/400244/pic_19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942" y="606689"/>
            <a:ext cx="2073910" cy="5839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ртинки по запросу война с наполеоном 18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873" y="4786007"/>
            <a:ext cx="2606675" cy="1749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encrypted-tbn3.gstatic.com/images?q=tbn:ANd9GcTBUWjnr_tD7FeQHnMitWQ1eeNFs1m6SbuCOe6BpkSKZokM6i6E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0740" y="1397224"/>
            <a:ext cx="2254533" cy="34145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22249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://static.panoramio.com/photos/large/10692921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289" y="48638"/>
            <a:ext cx="4342811" cy="66926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yaroslavova.ru/images/news/2009/09/17/0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262" y="1455866"/>
            <a:ext cx="4587875" cy="34404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26377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149</TotalTime>
  <Words>2</Words>
  <Application>Microsoft Office PowerPoint</Application>
  <PresentationFormat>Широкоэкранный</PresentationFormat>
  <Paragraphs>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Wingdings 3</vt:lpstr>
      <vt:lpstr>Сектор</vt:lpstr>
      <vt:lpstr>Какой символ  Санкт- Петербурга  спрятался?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Какой символ  Санкт- Петербурга  спрятался?</dc:title>
  <dc:creator>RePack by Diakov</dc:creator>
  <cp:lastModifiedBy>RePack by Diakov</cp:lastModifiedBy>
  <cp:revision>12</cp:revision>
  <dcterms:created xsi:type="dcterms:W3CDTF">2016-05-18T18:15:48Z</dcterms:created>
  <dcterms:modified xsi:type="dcterms:W3CDTF">2016-05-25T03:42:37Z</dcterms:modified>
</cp:coreProperties>
</file>