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6" r:id="rId4"/>
    <p:sldId id="262" r:id="rId5"/>
    <p:sldId id="263" r:id="rId6"/>
    <p:sldId id="257" r:id="rId7"/>
    <p:sldId id="264" r:id="rId8"/>
    <p:sldId id="258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         Классная работа.          9.12.16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Тема: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Цель: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57166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Количество взмахов крыльями  за 1 секунду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1857364"/>
          <a:ext cx="8429625" cy="3119628"/>
        </p:xfrm>
        <a:graphic>
          <a:graphicData uri="http://schemas.openxmlformats.org/drawingml/2006/table">
            <a:tbl>
              <a:tblPr/>
              <a:tblGrid>
                <a:gridCol w="2214563"/>
                <a:gridCol w="1857375"/>
                <a:gridCol w="2301875"/>
                <a:gridCol w="2055812"/>
              </a:tblGrid>
              <a:tr h="325438">
                <a:tc gridSpan="4">
                  <a:txBody>
                    <a:bodyPr/>
                    <a:lstStyle/>
                    <a:p>
                      <a:pPr marL="1193800" marR="0" lvl="0" indent="-110172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17750">
                <a:tc>
                  <a:txBody>
                    <a:bodyPr/>
                    <a:lstStyle/>
                    <a:p>
                      <a:pPr marL="0" marR="0" lvl="0" indent="2222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Аисты</a:t>
                      </a:r>
                    </a:p>
                    <a:p>
                      <a:pPr marL="0" marR="0" lvl="0" indent="2222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Бабочки</a:t>
                      </a:r>
                    </a:p>
                    <a:p>
                      <a:pPr marL="0" marR="0" lvl="0" indent="2222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Воробьи  </a:t>
                      </a:r>
                    </a:p>
                    <a:p>
                      <a:pPr marL="0" marR="0" lvl="0" indent="2222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Вороны </a:t>
                      </a:r>
                    </a:p>
                    <a:p>
                      <a:pPr marL="0" marR="0" lvl="0" indent="2222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Колибри  </a:t>
                      </a:r>
                    </a:p>
                    <a:p>
                      <a:pPr marL="0" marR="0" lvl="0" indent="2222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Комары   </a:t>
                      </a:r>
                      <a:endParaRPr kumimoji="0" lang="ru-RU" sz="26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lvl="0" indent="-92075" algn="ctr" defTabSz="1651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  <a:p>
                      <a:pPr marL="92075" marR="0" lvl="0" indent="-92075" algn="ctr" defTabSz="1651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 9</a:t>
                      </a:r>
                    </a:p>
                    <a:p>
                      <a:pPr marL="92075" marR="0" lvl="0" indent="-92075" algn="ctr" defTabSz="1651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 13</a:t>
                      </a:r>
                    </a:p>
                    <a:p>
                      <a:pPr marL="92075" marR="0" lvl="0" indent="-92075" algn="ctr" defTabSz="1651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 – 4</a:t>
                      </a:r>
                    </a:p>
                    <a:p>
                      <a:pPr marL="92075" marR="0" lvl="0" indent="-92075" algn="ctr" defTabSz="1651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50</a:t>
                      </a:r>
                    </a:p>
                    <a:p>
                      <a:pPr marL="92075" marR="0" lvl="0" indent="-92075" algn="l" defTabSz="1651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300 – 600</a:t>
                      </a:r>
                      <a:endParaRPr kumimoji="0" lang="ru-RU" sz="26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2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Мухи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2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 Пчелы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2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Саранча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2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Слепни  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2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Стрекозы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2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Шмели </a:t>
                      </a:r>
                      <a:endParaRPr kumimoji="0" lang="ru-RU" sz="2600" b="1" i="1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190 – 330</a:t>
                      </a:r>
                    </a:p>
                    <a:p>
                      <a:pPr marL="254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 – 250</a:t>
                      </a:r>
                    </a:p>
                    <a:p>
                      <a:pPr marL="254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</a:p>
                    <a:p>
                      <a:pPr marL="254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</a:t>
                      </a:r>
                    </a:p>
                    <a:p>
                      <a:pPr marL="254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38 – 100</a:t>
                      </a:r>
                    </a:p>
                    <a:p>
                      <a:pPr marL="254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180 – 240</a:t>
                      </a:r>
                      <a:endParaRPr kumimoji="0" lang="ru-RU" sz="26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chemeClr val="bg1"/>
                </a:solidFill>
              </a:rPr>
              <a:t>Практическое задание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chemeClr val="bg1"/>
                </a:solidFill>
              </a:rPr>
              <a:t>ОПРЕДЕЛИТЬ ЧАСТОТУ И ПЕРИОД СОКРАЩЕНИЯ СЕРДЦА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533400" y="2667000"/>
            <a:ext cx="70866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>
                <a:solidFill>
                  <a:srgbClr val="FFFF00"/>
                </a:solidFill>
              </a:rPr>
              <a:t>КОЛИБРИ</a:t>
            </a:r>
            <a:r>
              <a:rPr lang="ru-RU" sz="3600" b="1" dirty="0"/>
              <a:t> </a:t>
            </a:r>
          </a:p>
          <a:p>
            <a:pPr>
              <a:spcBef>
                <a:spcPct val="50000"/>
              </a:spcBef>
            </a:pPr>
            <a:r>
              <a:rPr lang="ru-RU" sz="3600" b="1" dirty="0">
                <a:solidFill>
                  <a:schemeClr val="bg1"/>
                </a:solidFill>
              </a:rPr>
              <a:t>1000 сокращений сердца в минуту</a:t>
            </a:r>
          </a:p>
          <a:p>
            <a:r>
              <a:rPr lang="ru-RU" sz="3600" b="1" dirty="0">
                <a:solidFill>
                  <a:schemeClr val="bg1"/>
                </a:solidFill>
              </a:rPr>
              <a:t>Период: Т= 60с</a:t>
            </a:r>
            <a:r>
              <a:rPr lang="ru-RU" sz="4800" b="1" dirty="0">
                <a:solidFill>
                  <a:schemeClr val="bg1"/>
                </a:solidFill>
              </a:rPr>
              <a:t>/</a:t>
            </a:r>
            <a:r>
              <a:rPr lang="ru-RU" sz="3600" b="1" dirty="0">
                <a:solidFill>
                  <a:schemeClr val="bg1"/>
                </a:solidFill>
              </a:rPr>
              <a:t>1000=0,06 с</a:t>
            </a:r>
          </a:p>
          <a:p>
            <a:r>
              <a:rPr lang="ru-RU" sz="3600" b="1" dirty="0">
                <a:solidFill>
                  <a:schemeClr val="bg1"/>
                </a:solidFill>
              </a:rPr>
              <a:t>Частота:  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smtClean="0">
                <a:solidFill>
                  <a:schemeClr val="bg1"/>
                </a:solidFill>
              </a:rPr>
              <a:t> =</a:t>
            </a:r>
            <a:r>
              <a:rPr lang="ru-RU" sz="3600" b="1" dirty="0">
                <a:solidFill>
                  <a:schemeClr val="bg1"/>
                </a:solidFill>
              </a:rPr>
              <a:t>1000</a:t>
            </a:r>
            <a:r>
              <a:rPr lang="ru-RU" sz="4800" b="1" dirty="0">
                <a:solidFill>
                  <a:schemeClr val="bg1"/>
                </a:solidFill>
              </a:rPr>
              <a:t>/</a:t>
            </a:r>
            <a:r>
              <a:rPr lang="ru-RU" sz="3600" b="1" dirty="0">
                <a:solidFill>
                  <a:schemeClr val="bg1"/>
                </a:solidFill>
              </a:rPr>
              <a:t>60с = 16,7 Гц</a:t>
            </a:r>
          </a:p>
          <a:p>
            <a:pPr>
              <a:spcBef>
                <a:spcPct val="50000"/>
              </a:spcBef>
            </a:pP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2357422" y="4929198"/>
            <a:ext cx="214314" cy="439738"/>
          </a:xfrm>
          <a:custGeom>
            <a:avLst/>
            <a:gdLst>
              <a:gd name="T0" fmla="*/ 0 w 88"/>
              <a:gd name="T1" fmla="*/ 2147483647 h 277"/>
              <a:gd name="T2" fmla="*/ 2147483647 w 88"/>
              <a:gd name="T3" fmla="*/ 2147483647 h 277"/>
              <a:gd name="T4" fmla="*/ 2147483647 w 88"/>
              <a:gd name="T5" fmla="*/ 2147483647 h 277"/>
              <a:gd name="T6" fmla="*/ 2147483647 w 88"/>
              <a:gd name="T7" fmla="*/ 2147483647 h 277"/>
              <a:gd name="T8" fmla="*/ 2147483647 w 88"/>
              <a:gd name="T9" fmla="*/ 2147483647 h 277"/>
              <a:gd name="T10" fmla="*/ 2147483647 w 88"/>
              <a:gd name="T11" fmla="*/ 2147483647 h 277"/>
              <a:gd name="T12" fmla="*/ 0 w 88"/>
              <a:gd name="T13" fmla="*/ 0 h 2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8"/>
              <a:gd name="T22" fmla="*/ 0 h 277"/>
              <a:gd name="T23" fmla="*/ 88 w 88"/>
              <a:gd name="T24" fmla="*/ 277 h 27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8" h="277">
                <a:moveTo>
                  <a:pt x="0" y="138"/>
                </a:moveTo>
                <a:cubicBezTo>
                  <a:pt x="29" y="226"/>
                  <a:pt x="18" y="180"/>
                  <a:pt x="32" y="277"/>
                </a:cubicBezTo>
                <a:cubicBezTo>
                  <a:pt x="36" y="266"/>
                  <a:pt x="38" y="255"/>
                  <a:pt x="43" y="245"/>
                </a:cubicBezTo>
                <a:cubicBezTo>
                  <a:pt x="49" y="234"/>
                  <a:pt x="59" y="225"/>
                  <a:pt x="64" y="213"/>
                </a:cubicBezTo>
                <a:cubicBezTo>
                  <a:pt x="74" y="189"/>
                  <a:pt x="82" y="126"/>
                  <a:pt x="85" y="106"/>
                </a:cubicBezTo>
                <a:cubicBezTo>
                  <a:pt x="71" y="33"/>
                  <a:pt x="88" y="66"/>
                  <a:pt x="32" y="10"/>
                </a:cubicBezTo>
                <a:cubicBezTo>
                  <a:pt x="24" y="2"/>
                  <a:pt x="0" y="0"/>
                  <a:pt x="0" y="0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0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Количество ударов сердца за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1 минуту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Воробей: 600-850</a:t>
            </a:r>
          </a:p>
          <a:p>
            <a:r>
              <a:rPr lang="ru-RU" sz="4400" dirty="0" smtClean="0">
                <a:solidFill>
                  <a:schemeClr val="bg1"/>
                </a:solidFill>
              </a:rPr>
              <a:t>Кошка: 140</a:t>
            </a:r>
          </a:p>
          <a:p>
            <a:r>
              <a:rPr lang="ru-RU" sz="4400" dirty="0" smtClean="0">
                <a:solidFill>
                  <a:schemeClr val="bg1"/>
                </a:solidFill>
              </a:rPr>
              <a:t>Собака: 100-139</a:t>
            </a:r>
          </a:p>
          <a:p>
            <a:r>
              <a:rPr lang="ru-RU" sz="4400" dirty="0" smtClean="0">
                <a:solidFill>
                  <a:schemeClr val="bg1"/>
                </a:solidFill>
              </a:rPr>
              <a:t>Лошадь: 40</a:t>
            </a:r>
          </a:p>
          <a:p>
            <a:r>
              <a:rPr lang="ru-RU" sz="4400" dirty="0" smtClean="0">
                <a:solidFill>
                  <a:schemeClr val="bg1"/>
                </a:solidFill>
              </a:rPr>
              <a:t>Человек: 60-80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91</Words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        Классная работа.          9.12.16</vt:lpstr>
      <vt:lpstr>Слайд 2</vt:lpstr>
      <vt:lpstr>Количество взмахов крыльями  за 1 секунду</vt:lpstr>
      <vt:lpstr>Слайд 4</vt:lpstr>
      <vt:lpstr>Практическое задание</vt:lpstr>
      <vt:lpstr>Количество ударов сердца за  1 минуту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</dc:creator>
  <cp:lastModifiedBy>Нина</cp:lastModifiedBy>
  <cp:revision>10</cp:revision>
  <dcterms:created xsi:type="dcterms:W3CDTF">2016-12-08T16:27:56Z</dcterms:created>
  <dcterms:modified xsi:type="dcterms:W3CDTF">2016-12-08T18:37:30Z</dcterms:modified>
</cp:coreProperties>
</file>