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3E5FA-4B0E-4BBA-A7F9-C9A00C2907B6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F3F22-4FB3-4DE8-9B32-902A80AF33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1628800"/>
            <a:ext cx="4572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Мастер класс для родителей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«Здравствуй, Зимушка Зима!»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08628" y="4365104"/>
            <a:ext cx="3923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Подготовили и провели воспитатели: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Соколова А.Г. </a:t>
            </a:r>
          </a:p>
          <a:p>
            <a:pPr algn="r"/>
            <a:r>
              <a:rPr lang="ru-RU" b="1" dirty="0" err="1" smtClean="0">
                <a:solidFill>
                  <a:srgbClr val="0070C0"/>
                </a:solidFill>
              </a:rPr>
              <a:t>Марушева</a:t>
            </a:r>
            <a:r>
              <a:rPr lang="ru-RU" b="1" dirty="0" smtClean="0">
                <a:solidFill>
                  <a:srgbClr val="0070C0"/>
                </a:solidFill>
              </a:rPr>
              <a:t> Е. А.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290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3573016"/>
            <a:ext cx="751201" cy="708476"/>
          </a:xfrm>
          <a:prstGeom prst="rect">
            <a:avLst/>
          </a:prstGeom>
          <a:noFill/>
        </p:spPr>
      </p:pic>
      <p:pic>
        <p:nvPicPr>
          <p:cNvPr id="8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3429000"/>
            <a:ext cx="751201" cy="708476"/>
          </a:xfrm>
          <a:prstGeom prst="rect">
            <a:avLst/>
          </a:prstGeom>
          <a:noFill/>
        </p:spPr>
      </p:pic>
      <p:pic>
        <p:nvPicPr>
          <p:cNvPr id="9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1700808"/>
            <a:ext cx="751201" cy="708476"/>
          </a:xfrm>
          <a:prstGeom prst="rect">
            <a:avLst/>
          </a:prstGeom>
          <a:noFill/>
        </p:spPr>
      </p:pic>
      <p:pic>
        <p:nvPicPr>
          <p:cNvPr id="10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1844824"/>
            <a:ext cx="751201" cy="708476"/>
          </a:xfrm>
          <a:prstGeom prst="rect">
            <a:avLst/>
          </a:prstGeom>
          <a:noFill/>
        </p:spPr>
      </p:pic>
      <p:pic>
        <p:nvPicPr>
          <p:cNvPr id="11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3645024"/>
            <a:ext cx="751201" cy="70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1700808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Цель: изготовление  декора  для  украшения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 группы и интерьера.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Заинтересовать родителей данным видом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деятельности.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Вызвать желание заняться этой работой дома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 со своими детьми.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Развивать творческие способности, художественный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вкус, фантазию родителей.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4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4077072"/>
            <a:ext cx="751201" cy="708476"/>
          </a:xfrm>
          <a:prstGeom prst="rect">
            <a:avLst/>
          </a:prstGeom>
          <a:noFill/>
        </p:spPr>
      </p:pic>
      <p:pic>
        <p:nvPicPr>
          <p:cNvPr id="6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4653136"/>
            <a:ext cx="751201" cy="708476"/>
          </a:xfrm>
          <a:prstGeom prst="rect">
            <a:avLst/>
          </a:prstGeom>
          <a:noFill/>
        </p:spPr>
      </p:pic>
      <p:pic>
        <p:nvPicPr>
          <p:cNvPr id="7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628800"/>
            <a:ext cx="751201" cy="708476"/>
          </a:xfrm>
          <a:prstGeom prst="rect">
            <a:avLst/>
          </a:prstGeom>
          <a:noFill/>
        </p:spPr>
      </p:pic>
      <p:pic>
        <p:nvPicPr>
          <p:cNvPr id="8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1700808"/>
            <a:ext cx="751201" cy="708476"/>
          </a:xfrm>
          <a:prstGeom prst="rect">
            <a:avLst/>
          </a:prstGeom>
          <a:noFill/>
        </p:spPr>
      </p:pic>
      <p:pic>
        <p:nvPicPr>
          <p:cNvPr id="9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4005064"/>
            <a:ext cx="751201" cy="70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259632" y="1124744"/>
            <a:ext cx="3938736" cy="2880320"/>
          </a:xfrm>
          <a:prstGeom prst="cloudCallout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omic Sans MS" pitchFamily="66" charset="0"/>
              </a:rPr>
              <a:t>Запорошила дорожки,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dirty="0" smtClean="0">
                <a:latin typeface="Comic Sans MS" pitchFamily="66" charset="0"/>
              </a:rPr>
              <a:t>Разукрасила окошки.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dirty="0" smtClean="0">
                <a:latin typeface="Comic Sans MS" pitchFamily="66" charset="0"/>
              </a:rPr>
              <a:t>Радость детям подарила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dirty="0" smtClean="0">
                <a:latin typeface="Comic Sans MS" pitchFamily="66" charset="0"/>
              </a:rPr>
              <a:t>И на санках прокатила.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i="1" dirty="0" smtClean="0">
                <a:latin typeface="Comic Sans MS" pitchFamily="66" charset="0"/>
              </a:rPr>
              <a:t>(Зима)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4427984" y="2132856"/>
            <a:ext cx="3938736" cy="2880320"/>
          </a:xfrm>
          <a:prstGeom prst="cloudCallou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omic Sans MS" pitchFamily="66" charset="0"/>
              </a:rPr>
              <a:t>На деревья, на кусты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dirty="0" smtClean="0">
                <a:latin typeface="Comic Sans MS" pitchFamily="66" charset="0"/>
              </a:rPr>
              <a:t>С неба падают цветы.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dirty="0" smtClean="0">
                <a:latin typeface="Comic Sans MS" pitchFamily="66" charset="0"/>
              </a:rPr>
              <a:t>Белые, пушистые,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dirty="0" smtClean="0">
                <a:latin typeface="Comic Sans MS" pitchFamily="66" charset="0"/>
              </a:rPr>
              <a:t>Только не душистые. </a:t>
            </a:r>
            <a:br>
              <a:rPr lang="ru-RU" sz="1600" b="1" dirty="0" smtClean="0">
                <a:latin typeface="Comic Sans MS" pitchFamily="66" charset="0"/>
              </a:rPr>
            </a:br>
            <a:r>
              <a:rPr lang="ru-RU" sz="1600" b="1" i="1" dirty="0" smtClean="0">
                <a:latin typeface="Comic Sans MS" pitchFamily="66" charset="0"/>
              </a:rPr>
              <a:t>(Снежинки)</a:t>
            </a:r>
            <a:endParaRPr lang="ru-RU" sz="1600" b="1" dirty="0">
              <a:latin typeface="Comic Sans MS" pitchFamily="66" charset="0"/>
            </a:endParaRPr>
          </a:p>
        </p:txBody>
      </p:sp>
      <p:pic>
        <p:nvPicPr>
          <p:cNvPr id="8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149080"/>
            <a:ext cx="751201" cy="708476"/>
          </a:xfrm>
          <a:prstGeom prst="rect">
            <a:avLst/>
          </a:prstGeom>
          <a:noFill/>
        </p:spPr>
      </p:pic>
      <p:pic>
        <p:nvPicPr>
          <p:cNvPr id="9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268760"/>
            <a:ext cx="751201" cy="70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sp>
        <p:nvSpPr>
          <p:cNvPr id="15362" name="AutoShape 2" descr="http://pristor.ru/wp-content/uploads/2017/12/%D0%9A%D0%B0%D0%BA-%D1%81%D0%B4%D0%B5%D0%BB%D0%B0%D1%82%D1%8C-%D1%81%D0%BD%D0%B5%D0%B6%D0%B8%D0%BD%D0%BA%D1%83-%D0%B8%D0%B7-%D0%B1%D1%83%D0%BC%D0%B0%D0%B3%D0%B8-%D1%81%D0%B2%D0%BE%D0%B8%D0%BC%D0%B8-%D1%80%D1%83%D0%BA%D0%B0%D0%BC%D0%B8-%D0%BB%D1%83%D1%87%D1%88%D0%B8%D0%B5-%D1%81%D1%85%D0%B5%D0%BC%D1%8B-%D0%B8-%D0%B2%D0%B0%D1%80%D0%B8%D0%B0%D0%BD%D1%82%D1%8B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://pristor.ru/wp-content/uploads/2017/12/%D0%9A%D0%B0%D0%BA-%D1%81%D0%B4%D0%B5%D0%BB%D0%B0%D1%82%D1%8C-%D1%81%D0%BD%D0%B5%D0%B6%D0%B8%D0%BD%D0%BA%D1%83-%D0%B8%D0%B7-%D0%B1%D1%83%D0%BC%D0%B0%D0%B3%D0%B8-%D1%81%D0%B2%D0%BE%D0%B8%D0%BC%D0%B8-%D1%80%D1%83%D0%BA%D0%B0%D0%BC%D0%B8-%D0%BB%D1%83%D1%87%D1%88%D0%B8%D0%B5-%D1%81%D1%85%D0%B5%D0%BC%D1%8B-%D0%B8-%D0%B2%D0%B0%D1%80%D0%B8%D0%B0%D0%BD%D1%82%D1%8B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sovershenstvo.club/wp-content/uploads/2016/12/%D1%81%D0%BC%D0%B89-1024x6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1628800"/>
            <a:ext cx="5725876" cy="38918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1268760"/>
            <a:ext cx="2318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Схемы снежинок</a:t>
            </a:r>
            <a:endParaRPr lang="ru-RU" sz="2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340768"/>
            <a:ext cx="59766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</a:rPr>
              <a:t>Стою и снежинки в ладошку ловлю. 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Comic Sans MS" pitchFamily="66" charset="0"/>
              </a:rPr>
              <a:t>Ритмичные удары пальцами левой руки, начиная с указательного, по ладони правой руки) </a:t>
            </a:r>
            <a:endParaRPr lang="ru-RU" sz="16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Я </a:t>
            </a:r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</a:rPr>
              <a:t>зиму, и снег, и снежинки люблю, 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Comic Sans MS" pitchFamily="66" charset="0"/>
              </a:rPr>
              <a:t>Ритмичные удары пальцами правой руки, начиная с указательного, по ладони левой руки) </a:t>
            </a:r>
            <a:endParaRPr lang="ru-RU" sz="16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Но </a:t>
            </a:r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</a:rPr>
              <a:t>где же снежинки? 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Comic Sans MS" pitchFamily="66" charset="0"/>
              </a:rPr>
              <a:t>На вопрос сжать кулаки) </a:t>
            </a:r>
            <a:endParaRPr lang="ru-RU" sz="16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</a:rPr>
              <a:t>ладошке вода, 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Comic Sans MS" pitchFamily="66" charset="0"/>
              </a:rPr>
              <a:t>На ответ — разжать) </a:t>
            </a:r>
            <a:endParaRPr lang="ru-RU" sz="16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Куда </a:t>
            </a:r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</a:rPr>
              <a:t>же исчезли снежинки? Куда? 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Comic Sans MS" pitchFamily="66" charset="0"/>
              </a:rPr>
              <a:t>На первый вопрос сжать кулаки, на второй — разжать) </a:t>
            </a:r>
            <a:endParaRPr lang="ru-RU" sz="16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Растаяли </a:t>
            </a:r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</a:rPr>
              <a:t>хрупкие льдинки-лучи... 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Comic Sans MS" pitchFamily="66" charset="0"/>
              </a:rPr>
              <a:t>Мелкие потряхивания расслабленными ладонями) </a:t>
            </a:r>
            <a:endParaRPr lang="ru-RU" sz="16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Как </a:t>
            </a:r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</a:rPr>
              <a:t>видно, ладошки мои горячи!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pic>
        <p:nvPicPr>
          <p:cNvPr id="17410" name="Picture 2" descr="https://pp.userapi.com/c844521/v844521542/16b10d/MM_Z9YLxhL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628800"/>
            <a:ext cx="6302778" cy="3483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Облако 10"/>
          <p:cNvSpPr/>
          <p:nvPr/>
        </p:nvSpPr>
        <p:spPr>
          <a:xfrm>
            <a:off x="8100392" y="4005064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pic>
        <p:nvPicPr>
          <p:cNvPr id="19458" name="Picture 2" descr="https://pp.userapi.com/c844521/v844521542/16b0e7/jbmELoFEtz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124744"/>
            <a:ext cx="5112568" cy="2736304"/>
          </a:xfrm>
          <a:prstGeom prst="rect">
            <a:avLst/>
          </a:prstGeom>
          <a:ln w="76200">
            <a:solidFill>
              <a:srgbClr val="00B0F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9460" name="Picture 4" descr="https://pp.userapi.com/c850616/v850616703/6e30b/MZyBu9qOpw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2060848"/>
            <a:ext cx="2826197" cy="30121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4149080"/>
            <a:ext cx="751201" cy="708476"/>
          </a:xfrm>
          <a:prstGeom prst="rect">
            <a:avLst/>
          </a:prstGeom>
          <a:noFill/>
        </p:spPr>
      </p:pic>
      <p:pic>
        <p:nvPicPr>
          <p:cNvPr id="6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4509120"/>
            <a:ext cx="751201" cy="708476"/>
          </a:xfrm>
          <a:prstGeom prst="rect">
            <a:avLst/>
          </a:prstGeom>
          <a:noFill/>
        </p:spPr>
      </p:pic>
      <p:pic>
        <p:nvPicPr>
          <p:cNvPr id="7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4149080"/>
            <a:ext cx="751201" cy="708476"/>
          </a:xfrm>
          <a:prstGeom prst="rect">
            <a:avLst/>
          </a:prstGeom>
          <a:noFill/>
        </p:spPr>
      </p:pic>
      <p:pic>
        <p:nvPicPr>
          <p:cNvPr id="8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88224" y="1196752"/>
            <a:ext cx="751201" cy="70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1/22/206153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79" y="0"/>
            <a:ext cx="9122221" cy="6858000"/>
          </a:xfrm>
          <a:prstGeom prst="rect">
            <a:avLst/>
          </a:prstGeom>
          <a:noFill/>
        </p:spPr>
      </p:pic>
      <p:sp>
        <p:nvSpPr>
          <p:cNvPr id="7" name="Волна 6"/>
          <p:cNvSpPr/>
          <p:nvPr/>
        </p:nvSpPr>
        <p:spPr>
          <a:xfrm>
            <a:off x="1691680" y="1412776"/>
            <a:ext cx="5832648" cy="3960440"/>
          </a:xfrm>
          <a:prstGeom prst="wav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07704" y="2780928"/>
            <a:ext cx="56188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Спасибо родителям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за создание сказочной атмосферы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в нашей группе!!!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9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4509120"/>
            <a:ext cx="751201" cy="708476"/>
          </a:xfrm>
          <a:prstGeom prst="rect">
            <a:avLst/>
          </a:prstGeom>
          <a:noFill/>
        </p:spPr>
      </p:pic>
      <p:pic>
        <p:nvPicPr>
          <p:cNvPr id="10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196752"/>
            <a:ext cx="751201" cy="708476"/>
          </a:xfrm>
          <a:prstGeom prst="rect">
            <a:avLst/>
          </a:prstGeom>
          <a:noFill/>
        </p:spPr>
      </p:pic>
      <p:pic>
        <p:nvPicPr>
          <p:cNvPr id="11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4725144"/>
            <a:ext cx="751201" cy="708476"/>
          </a:xfrm>
          <a:prstGeom prst="rect">
            <a:avLst/>
          </a:prstGeom>
          <a:noFill/>
        </p:spPr>
      </p:pic>
      <p:pic>
        <p:nvPicPr>
          <p:cNvPr id="12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484784"/>
            <a:ext cx="751201" cy="708476"/>
          </a:xfrm>
          <a:prstGeom prst="rect">
            <a:avLst/>
          </a:prstGeom>
          <a:noFill/>
        </p:spPr>
      </p:pic>
      <p:pic>
        <p:nvPicPr>
          <p:cNvPr id="13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4581128"/>
            <a:ext cx="751201" cy="708476"/>
          </a:xfrm>
          <a:prstGeom prst="rect">
            <a:avLst/>
          </a:prstGeom>
          <a:noFill/>
        </p:spPr>
      </p:pic>
      <p:pic>
        <p:nvPicPr>
          <p:cNvPr id="14" name="Picture 2" descr="http://gimnasia7.68edu.ru/wp-content/uploads/2016/12/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1556792"/>
            <a:ext cx="751201" cy="70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152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22</cp:lastModifiedBy>
  <cp:revision>6</cp:revision>
  <dcterms:created xsi:type="dcterms:W3CDTF">2018-12-24T19:00:51Z</dcterms:created>
  <dcterms:modified xsi:type="dcterms:W3CDTF">2018-12-24T19:54:59Z</dcterms:modified>
</cp:coreProperties>
</file>