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63" r:id="rId4"/>
    <p:sldId id="264" r:id="rId5"/>
    <p:sldId id="265" r:id="rId6"/>
    <p:sldId id="266" r:id="rId7"/>
    <p:sldId id="267" r:id="rId8"/>
    <p:sldId id="268" r:id="rId9"/>
    <p:sldId id="258" r:id="rId10"/>
    <p:sldId id="259" r:id="rId11"/>
    <p:sldId id="269" r:id="rId12"/>
    <p:sldId id="270" r:id="rId13"/>
    <p:sldId id="273" r:id="rId14"/>
    <p:sldId id="271" r:id="rId15"/>
    <p:sldId id="274" r:id="rId16"/>
    <p:sldId id="272" r:id="rId17"/>
    <p:sldId id="260" r:id="rId18"/>
    <p:sldId id="261" r:id="rId19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3/12/2018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3/12/2018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3/12/2018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051" name="Picture 2" descr="C:\Users\user\Desktop\dT45E85a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2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053" name="Picture 4" descr="https://img-fotki.yandex.ru/get/195518/27156178.223/0_1ab8e3_ca77ad2b_X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ser\Desktop\dT45E85a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Содержимое 2"/>
          <p:cNvSpPr>
            <a:spLocks noGrp="1"/>
          </p:cNvSpPr>
          <p:nvPr>
            <p:ph idx="1"/>
          </p:nvPr>
        </p:nvSpPr>
        <p:spPr>
          <a:xfrm>
            <a:off x="0" y="1524000"/>
            <a:ext cx="9144000" cy="4525962"/>
          </a:xfrm>
        </p:spPr>
        <p:txBody>
          <a:bodyPr/>
          <a:lstStyle/>
          <a:p>
            <a:pPr>
              <a:lnSpc>
                <a:spcPct val="150000"/>
              </a:lnSpc>
              <a:buFont typeface="Arial" charset="0"/>
              <a:buNone/>
            </a:pPr>
            <a:r>
              <a:rPr lang="ru-RU" sz="7200" b="1" dirty="0" smtClean="0">
                <a:latin typeface="Arial" charset="0"/>
                <a:cs typeface="Arial" charset="0"/>
              </a:rPr>
              <a:t>			Тема урока:</a:t>
            </a:r>
          </a:p>
          <a:p>
            <a:pPr algn="ctr">
              <a:buFont typeface="Arial" charset="0"/>
              <a:buNone/>
            </a:pPr>
            <a:r>
              <a:rPr lang="ru-RU" sz="4800" b="1" dirty="0" smtClean="0">
                <a:latin typeface="Arial" charset="0"/>
                <a:cs typeface="Arial" charset="0"/>
              </a:rPr>
              <a:t> </a:t>
            </a:r>
            <a:r>
              <a:rPr lang="ru-RU" sz="5400" b="1" dirty="0" smtClean="0">
                <a:latin typeface="Arial" charset="0"/>
                <a:cs typeface="Arial" charset="0"/>
              </a:rPr>
              <a:t>«</a:t>
            </a:r>
            <a:r>
              <a:rPr lang="ru-RU" sz="5400" b="1" dirty="0" smtClean="0"/>
              <a:t>Увеличение (уменьшение) числа в 10, в 100 раз»</a:t>
            </a:r>
            <a:endParaRPr lang="ru-RU" sz="4800" b="1" dirty="0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ser\Desktop\dT45E85a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Содержимое 2"/>
          <p:cNvSpPr>
            <a:spLocks noGrp="1"/>
          </p:cNvSpPr>
          <p:nvPr>
            <p:ph idx="1"/>
          </p:nvPr>
        </p:nvSpPr>
        <p:spPr>
          <a:xfrm>
            <a:off x="2514600" y="685800"/>
            <a:ext cx="9144000" cy="4525962"/>
          </a:xfrm>
        </p:spPr>
        <p:txBody>
          <a:bodyPr/>
          <a:lstStyle/>
          <a:p>
            <a:pPr>
              <a:buNone/>
            </a:pPr>
            <a:r>
              <a:rPr lang="ru-RU" sz="7200" b="1" dirty="0" smtClean="0">
                <a:latin typeface="Arial" charset="0"/>
                <a:cs typeface="Arial" charset="0"/>
              </a:rPr>
              <a:t>	 О</a:t>
            </a:r>
            <a:r>
              <a:rPr lang="ru-RU" sz="7200" b="1" dirty="0" smtClean="0"/>
              <a:t>становка «Вычисляй-ка»</a:t>
            </a:r>
            <a:endParaRPr lang="ru-RU" sz="7200" dirty="0" smtClean="0"/>
          </a:p>
          <a:p>
            <a:pPr>
              <a:lnSpc>
                <a:spcPct val="150000"/>
              </a:lnSpc>
              <a:buFont typeface="Arial" charset="0"/>
              <a:buNone/>
            </a:pPr>
            <a:endParaRPr lang="ru-RU" sz="4800" b="1" dirty="0" smtClean="0">
              <a:latin typeface="Arial" charset="0"/>
              <a:cs typeface="Arial" charset="0"/>
            </a:endParaRPr>
          </a:p>
        </p:txBody>
      </p:sp>
      <p:pic>
        <p:nvPicPr>
          <p:cNvPr id="22530" name="Picture 2" descr="https://ds02.infourok.ru/uploads/ex/088f/0005d4ee-b3749c70/hello_html_68dcdb56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286000"/>
            <a:ext cx="4057650" cy="4572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ser\Desktop\dT45E85a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Содержимое 2"/>
          <p:cNvSpPr>
            <a:spLocks noGrp="1"/>
          </p:cNvSpPr>
          <p:nvPr>
            <p:ph idx="1"/>
          </p:nvPr>
        </p:nvSpPr>
        <p:spPr>
          <a:xfrm>
            <a:off x="2895600" y="609600"/>
            <a:ext cx="9144000" cy="452596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7200" b="1" dirty="0" smtClean="0">
                <a:latin typeface="Arial" charset="0"/>
                <a:cs typeface="Arial" charset="0"/>
              </a:rPr>
              <a:t>	 </a:t>
            </a:r>
            <a:r>
              <a:rPr lang="ru-RU" sz="8800" b="1" dirty="0" smtClean="0">
                <a:latin typeface="Arial" charset="0"/>
                <a:cs typeface="Arial" charset="0"/>
              </a:rPr>
              <a:t>С</a:t>
            </a:r>
            <a:r>
              <a:rPr lang="ru-RU" sz="8800" b="1" dirty="0" smtClean="0"/>
              <a:t>танция «Решай-ка»</a:t>
            </a:r>
            <a:endParaRPr lang="ru-RU" sz="9600" dirty="0" smtClean="0"/>
          </a:p>
          <a:p>
            <a:pPr>
              <a:lnSpc>
                <a:spcPct val="150000"/>
              </a:lnSpc>
              <a:buFont typeface="Arial" charset="0"/>
              <a:buNone/>
            </a:pPr>
            <a:endParaRPr lang="ru-RU" sz="4800" b="1" dirty="0" smtClean="0">
              <a:latin typeface="Arial" charset="0"/>
              <a:cs typeface="Arial" charset="0"/>
            </a:endParaRPr>
          </a:p>
        </p:txBody>
      </p:sp>
      <p:pic>
        <p:nvPicPr>
          <p:cNvPr id="27650" name="Picture 2" descr="http://images.easyfreeclipart.com/1790/smart-emoji-1790969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181224"/>
            <a:ext cx="4419600" cy="46767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user\Desktop\dT45E85a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0" y="2332037"/>
            <a:ext cx="91440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5400" b="1" dirty="0" smtClean="0"/>
              <a:t>М. - ?., 9к. </a:t>
            </a:r>
            <a:r>
              <a:rPr lang="ru-RU" sz="5400" b="1" dirty="0" smtClean="0"/>
              <a:t>по </a:t>
            </a:r>
            <a:r>
              <a:rPr lang="ru-RU" sz="5400" b="1" dirty="0" smtClean="0"/>
              <a:t>8 чел.</a:t>
            </a:r>
          </a:p>
          <a:p>
            <a:pPr>
              <a:buNone/>
            </a:pPr>
            <a:r>
              <a:rPr lang="ru-RU" sz="5400" b="1" dirty="0" smtClean="0"/>
              <a:t>							</a:t>
            </a:r>
            <a:r>
              <a:rPr lang="en-US" sz="5400" b="1" dirty="0" smtClean="0"/>
              <a:t>       </a:t>
            </a:r>
            <a:r>
              <a:rPr lang="ru-RU" sz="5400" b="1" dirty="0" smtClean="0"/>
              <a:t> во ? </a:t>
            </a:r>
            <a:r>
              <a:rPr lang="ru-RU" sz="5400" b="1" dirty="0" err="1" smtClean="0"/>
              <a:t>р</a:t>
            </a:r>
            <a:r>
              <a:rPr lang="ru-RU" sz="5400" b="1" dirty="0" smtClean="0"/>
              <a:t> </a:t>
            </a:r>
            <a:r>
              <a:rPr lang="en-US" sz="5400" b="1" dirty="0" smtClean="0"/>
              <a:t>&gt;</a:t>
            </a:r>
            <a:endParaRPr lang="ru-RU" sz="5400" b="1" dirty="0" smtClean="0"/>
          </a:p>
          <a:p>
            <a:pPr>
              <a:buNone/>
            </a:pPr>
            <a:r>
              <a:rPr lang="ru-RU" sz="5400" b="1" dirty="0" smtClean="0"/>
              <a:t>Д. – 24 чел.</a:t>
            </a:r>
            <a:endParaRPr lang="ru-RU" sz="5400" b="1" dirty="0"/>
          </a:p>
        </p:txBody>
      </p:sp>
      <p:sp>
        <p:nvSpPr>
          <p:cNvPr id="7" name="Круговая стрелка 6"/>
          <p:cNvSpPr/>
          <p:nvPr/>
        </p:nvSpPr>
        <p:spPr>
          <a:xfrm rot="6203259">
            <a:off x="4477731" y="3070752"/>
            <a:ext cx="2633632" cy="1886574"/>
          </a:xfrm>
          <a:prstGeom prst="circular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ser\Desktop\dT45E85a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Содержимое 2"/>
          <p:cNvSpPr>
            <a:spLocks noGrp="1"/>
          </p:cNvSpPr>
          <p:nvPr>
            <p:ph idx="1"/>
          </p:nvPr>
        </p:nvSpPr>
        <p:spPr>
          <a:xfrm>
            <a:off x="2514600" y="685800"/>
            <a:ext cx="9144000" cy="4525962"/>
          </a:xfrm>
        </p:spPr>
        <p:txBody>
          <a:bodyPr/>
          <a:lstStyle/>
          <a:p>
            <a:pPr>
              <a:buNone/>
            </a:pPr>
            <a:r>
              <a:rPr lang="ru-RU" sz="7200" b="1" dirty="0" smtClean="0">
                <a:latin typeface="Arial" charset="0"/>
                <a:cs typeface="Arial" charset="0"/>
              </a:rPr>
              <a:t>	 О</a:t>
            </a:r>
            <a:r>
              <a:rPr lang="ru-RU" sz="7200" b="1" dirty="0" smtClean="0"/>
              <a:t>становка «Вычисляй-ка»</a:t>
            </a:r>
            <a:endParaRPr lang="ru-RU" sz="7200" dirty="0" smtClean="0"/>
          </a:p>
          <a:p>
            <a:pPr>
              <a:lnSpc>
                <a:spcPct val="150000"/>
              </a:lnSpc>
              <a:buFont typeface="Arial" charset="0"/>
              <a:buNone/>
            </a:pPr>
            <a:endParaRPr lang="ru-RU" sz="4800" b="1" dirty="0" smtClean="0">
              <a:latin typeface="Arial" charset="0"/>
              <a:cs typeface="Arial" charset="0"/>
            </a:endParaRPr>
          </a:p>
        </p:txBody>
      </p:sp>
      <p:pic>
        <p:nvPicPr>
          <p:cNvPr id="22530" name="Picture 2" descr="https://ds02.infourok.ru/uploads/ex/088f/0005d4ee-b3749c70/hello_html_68dcdb56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286000"/>
            <a:ext cx="4057650" cy="4572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user\Desktop\dT45E85a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0" y="2332037"/>
            <a:ext cx="9144000" cy="4525963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      </a:t>
            </a:r>
            <a:r>
              <a:rPr lang="en-US" sz="5400" b="1" dirty="0" smtClean="0"/>
              <a:t>x</a:t>
            </a:r>
            <a:r>
              <a:rPr lang="ru-RU" sz="5400" b="1" dirty="0" smtClean="0"/>
              <a:t>:3=17</a:t>
            </a:r>
            <a:r>
              <a:rPr lang="en-US" sz="5400" b="1" dirty="0" smtClean="0"/>
              <a:t>       </a:t>
            </a:r>
            <a:r>
              <a:rPr lang="ru-RU" sz="5400" b="1" dirty="0" smtClean="0"/>
              <a:t>49-</a:t>
            </a:r>
            <a:r>
              <a:rPr lang="en-US" sz="5400" b="1" dirty="0" smtClean="0"/>
              <a:t>x</a:t>
            </a:r>
            <a:r>
              <a:rPr lang="ru-RU" sz="5400" b="1" dirty="0" smtClean="0"/>
              <a:t>=28       64:</a:t>
            </a:r>
            <a:r>
              <a:rPr lang="en-US" sz="5400" b="1" dirty="0" smtClean="0"/>
              <a:t>x=4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8195" name="Содержимое 2"/>
          <p:cNvSpPr>
            <a:spLocks noGrp="1"/>
          </p:cNvSpPr>
          <p:nvPr>
            <p:ph idx="1"/>
          </p:nvPr>
        </p:nvSpPr>
        <p:spPr>
          <a:xfrm>
            <a:off x="0" y="3048000"/>
            <a:ext cx="9144000" cy="4525963"/>
          </a:xfrm>
        </p:spPr>
        <p:txBody>
          <a:bodyPr>
            <a:normAutofit/>
          </a:bodyPr>
          <a:lstStyle/>
          <a:p>
            <a:pPr algn="ctr" eaLnBrk="1" hangingPunct="1">
              <a:buFont typeface="Arial" charset="0"/>
              <a:buNone/>
            </a:pPr>
            <a:r>
              <a:rPr lang="ru-RU" sz="6600" dirty="0" smtClean="0"/>
              <a:t>Учебник: стр. 47, упр. 2, упр. 4 (2-ой столбик), упр. 6 (1-ый столбик). </a:t>
            </a:r>
          </a:p>
        </p:txBody>
      </p:sp>
      <p:pic>
        <p:nvPicPr>
          <p:cNvPr id="8196" name="Picture 2" descr="http://4.bp.blogspot.com/-aWE5lEWbjoE/VDbRHk0dbdI/AAAAAAAAEBo/xps4KAWesfc/s1600/%D0%B4%D0%BE%D0%BC%2B%D0%B7%D0%B0%D0%B4%D0%B0%D0%BD%D0%B8%D0%B5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user\Desktop\dT45E85a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19" name="Содержимое 2"/>
          <p:cNvSpPr>
            <a:spLocks noGrp="1"/>
          </p:cNvSpPr>
          <p:nvPr>
            <p:ph idx="1"/>
          </p:nvPr>
        </p:nvSpPr>
        <p:spPr>
          <a:xfrm>
            <a:off x="1752600" y="1371600"/>
            <a:ext cx="9677400" cy="5486400"/>
          </a:xfrm>
        </p:spPr>
        <p:txBody>
          <a:bodyPr/>
          <a:lstStyle/>
          <a:p>
            <a:r>
              <a:rPr lang="ru-RU" sz="3600" b="1" smtClean="0">
                <a:latin typeface="Arial" charset="0"/>
                <a:cs typeface="Arial" charset="0"/>
              </a:rPr>
              <a:t>Сегодня я узнал…</a:t>
            </a:r>
          </a:p>
          <a:p>
            <a:r>
              <a:rPr lang="ru-RU" sz="3600" b="1" smtClean="0">
                <a:latin typeface="Arial" charset="0"/>
                <a:cs typeface="Arial" charset="0"/>
              </a:rPr>
              <a:t>Было трудно…</a:t>
            </a:r>
          </a:p>
          <a:p>
            <a:r>
              <a:rPr lang="ru-RU" sz="3600" b="1" smtClean="0">
                <a:latin typeface="Arial" charset="0"/>
                <a:cs typeface="Arial" charset="0"/>
              </a:rPr>
              <a:t>Я понял, что…</a:t>
            </a:r>
          </a:p>
          <a:p>
            <a:r>
              <a:rPr lang="ru-RU" sz="3600" b="1" smtClean="0">
                <a:latin typeface="Arial" charset="0"/>
                <a:cs typeface="Arial" charset="0"/>
              </a:rPr>
              <a:t>Я научился…</a:t>
            </a:r>
          </a:p>
          <a:p>
            <a:r>
              <a:rPr lang="ru-RU" sz="3600" b="1" smtClean="0">
                <a:latin typeface="Arial" charset="0"/>
                <a:cs typeface="Arial" charset="0"/>
              </a:rPr>
              <a:t>Я смог…</a:t>
            </a:r>
          </a:p>
          <a:p>
            <a:r>
              <a:rPr lang="ru-RU" sz="3600" b="1" smtClean="0">
                <a:latin typeface="Arial" charset="0"/>
                <a:cs typeface="Arial" charset="0"/>
              </a:rPr>
              <a:t>Было интересно узнать, что…</a:t>
            </a:r>
          </a:p>
          <a:p>
            <a:r>
              <a:rPr lang="ru-RU" sz="3600" b="1" smtClean="0">
                <a:latin typeface="Arial" charset="0"/>
                <a:cs typeface="Arial" charset="0"/>
              </a:rPr>
              <a:t>Меня удивило…</a:t>
            </a:r>
          </a:p>
          <a:p>
            <a:r>
              <a:rPr lang="ru-RU" sz="3600" b="1" smtClean="0">
                <a:latin typeface="Arial" charset="0"/>
                <a:cs typeface="Arial" charset="0"/>
              </a:rPr>
              <a:t>Мне захотелось…</a:t>
            </a:r>
          </a:p>
          <a:p>
            <a:endParaRPr lang="ru-RU" sz="7200" b="1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024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0244" name="Picture 2" descr="C:\Users\user\Desktop\dT45E85a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5" name="Picture 2" descr="https://ds04.infourok.ru/uploads/ex/082c/00021783-f9d61e80/img1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ser\Desktop\dT45E85a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Содержимое 2"/>
          <p:cNvSpPr>
            <a:spLocks noGrp="1"/>
          </p:cNvSpPr>
          <p:nvPr>
            <p:ph idx="1"/>
          </p:nvPr>
        </p:nvSpPr>
        <p:spPr>
          <a:xfrm>
            <a:off x="304800" y="685800"/>
            <a:ext cx="9144000" cy="4525962"/>
          </a:xfrm>
        </p:spPr>
        <p:txBody>
          <a:bodyPr>
            <a:normAutofit/>
          </a:bodyPr>
          <a:lstStyle/>
          <a:p>
            <a:pPr algn="ctr">
              <a:buFont typeface="Arial" charset="0"/>
              <a:buNone/>
            </a:pPr>
            <a:r>
              <a:rPr lang="ru-RU" sz="7200" b="1" dirty="0" smtClean="0">
                <a:latin typeface="Arial" charset="0"/>
                <a:cs typeface="Arial" charset="0"/>
              </a:rPr>
              <a:t>	</a:t>
            </a:r>
            <a:r>
              <a:rPr lang="ru-RU" sz="5400" b="1" dirty="0" smtClean="0">
                <a:latin typeface="Arial Black" pitchFamily="34" charset="0"/>
                <a:cs typeface="Arial" pitchFamily="34" charset="0"/>
              </a:rPr>
              <a:t>Остановка «Сосчитай-ка»</a:t>
            </a:r>
            <a:endParaRPr lang="ru-RU" sz="4800" b="1" dirty="0" smtClean="0">
              <a:latin typeface="Arial Black" pitchFamily="34" charset="0"/>
              <a:cs typeface="Arial" pitchFamily="34" charset="0"/>
            </a:endParaRPr>
          </a:p>
        </p:txBody>
      </p:sp>
      <p:pic>
        <p:nvPicPr>
          <p:cNvPr id="1026" name="Picture 2" descr="http://elenapetrova.ucoz.ru/Dvor/500_F_30610753_KhujNmRUkR4V8mtD7odA1bLFN8EF2A2C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29200" y="2743200"/>
            <a:ext cx="4114800" cy="4114800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ser\Desktop\dT45E85a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Содержимое 2"/>
          <p:cNvSpPr>
            <a:spLocks noGrp="1"/>
          </p:cNvSpPr>
          <p:nvPr>
            <p:ph idx="1"/>
          </p:nvPr>
        </p:nvSpPr>
        <p:spPr>
          <a:xfrm>
            <a:off x="2895600" y="457200"/>
            <a:ext cx="5715000" cy="54864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4800" b="1" dirty="0" smtClean="0"/>
              <a:t>Проверь:</a:t>
            </a:r>
          </a:p>
          <a:p>
            <a:pPr>
              <a:buNone/>
            </a:pPr>
            <a:r>
              <a:rPr lang="ru-RU" sz="4400" b="1" dirty="0" smtClean="0"/>
              <a:t>1)  120</a:t>
            </a:r>
            <a:endParaRPr lang="ru-RU" sz="4400" b="1" dirty="0" smtClean="0"/>
          </a:p>
          <a:p>
            <a:pPr>
              <a:buNone/>
            </a:pPr>
            <a:r>
              <a:rPr lang="ru-RU" sz="4400" b="1" dirty="0" smtClean="0"/>
              <a:t>2)  30</a:t>
            </a:r>
            <a:endParaRPr lang="ru-RU" sz="4400" b="1" dirty="0" smtClean="0"/>
          </a:p>
          <a:p>
            <a:pPr>
              <a:buNone/>
            </a:pPr>
            <a:r>
              <a:rPr lang="ru-RU" sz="4400" b="1" dirty="0" smtClean="0"/>
              <a:t>3)  70</a:t>
            </a:r>
            <a:endParaRPr lang="ru-RU" sz="4400" b="1" dirty="0" smtClean="0"/>
          </a:p>
          <a:p>
            <a:pPr>
              <a:buNone/>
            </a:pPr>
            <a:r>
              <a:rPr lang="ru-RU" sz="4400" b="1" dirty="0" smtClean="0"/>
              <a:t>4)  90</a:t>
            </a:r>
            <a:endParaRPr lang="ru-RU" sz="4400" b="1" dirty="0" smtClean="0"/>
          </a:p>
          <a:p>
            <a:pPr>
              <a:buNone/>
            </a:pPr>
            <a:r>
              <a:rPr lang="ru-RU" sz="4400" b="1" dirty="0" smtClean="0"/>
              <a:t>5)  100</a:t>
            </a:r>
            <a:endParaRPr lang="ru-RU" sz="4400" b="1" dirty="0" smtClean="0"/>
          </a:p>
          <a:p>
            <a:pPr>
              <a:buNone/>
            </a:pPr>
            <a:r>
              <a:rPr lang="ru-RU" sz="4400" b="1" dirty="0" smtClean="0"/>
              <a:t>6)  </a:t>
            </a:r>
            <a:r>
              <a:rPr lang="ru-RU" sz="4400" b="1" dirty="0" smtClean="0"/>
              <a:t>10</a:t>
            </a:r>
          </a:p>
          <a:p>
            <a:pPr>
              <a:buNone/>
            </a:pPr>
            <a:r>
              <a:rPr lang="ru-RU" sz="4400" b="1" dirty="0" smtClean="0"/>
              <a:t>7)  10</a:t>
            </a:r>
            <a:endParaRPr lang="ru-RU" sz="4400" b="1" dirty="0" smtClean="0"/>
          </a:p>
          <a:p>
            <a:pPr>
              <a:lnSpc>
                <a:spcPct val="150000"/>
              </a:lnSpc>
              <a:buFont typeface="Arial" charset="0"/>
              <a:buNone/>
            </a:pPr>
            <a:endParaRPr lang="ru-RU" sz="4400" b="1" dirty="0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ser\Desktop\dT45E85a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Содержимое 2"/>
          <p:cNvSpPr>
            <a:spLocks noGrp="1"/>
          </p:cNvSpPr>
          <p:nvPr>
            <p:ph idx="1"/>
          </p:nvPr>
        </p:nvSpPr>
        <p:spPr>
          <a:xfrm>
            <a:off x="381000" y="762000"/>
            <a:ext cx="9144000" cy="4525962"/>
          </a:xfrm>
        </p:spPr>
        <p:txBody>
          <a:bodyPr/>
          <a:lstStyle/>
          <a:p>
            <a:pPr algn="ctr">
              <a:buNone/>
            </a:pPr>
            <a:r>
              <a:rPr lang="ru-RU" sz="7200" b="1" dirty="0" smtClean="0">
                <a:latin typeface="Arial" charset="0"/>
                <a:cs typeface="Arial" charset="0"/>
              </a:rPr>
              <a:t>		</a:t>
            </a:r>
            <a:r>
              <a:rPr lang="ru-RU" sz="7200" b="1" dirty="0" smtClean="0"/>
              <a:t>Станция «Внимательная»</a:t>
            </a:r>
            <a:endParaRPr lang="ru-RU" sz="7200" dirty="0"/>
          </a:p>
        </p:txBody>
      </p:sp>
      <p:pic>
        <p:nvPicPr>
          <p:cNvPr id="20482" name="Picture 2" descr="https://pp.userapi.com/c836336/v836336143/1bc34/fQrDGDiZUnI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93657" y="3124200"/>
            <a:ext cx="5050343" cy="3733800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ser\Desktop\dT45E85a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Содержимое 2"/>
          <p:cNvSpPr>
            <a:spLocks noGrp="1"/>
          </p:cNvSpPr>
          <p:nvPr>
            <p:ph idx="1"/>
          </p:nvPr>
        </p:nvSpPr>
        <p:spPr>
          <a:xfrm>
            <a:off x="0" y="1905000"/>
            <a:ext cx="9448800" cy="452596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6000" b="1" dirty="0" smtClean="0"/>
              <a:t>		Продолжите ряд чисел:</a:t>
            </a:r>
          </a:p>
          <a:p>
            <a:r>
              <a:rPr lang="ru-RU" sz="6000" b="1" dirty="0" smtClean="0"/>
              <a:t>10, 20, …, …, …, …, …, …, … .</a:t>
            </a:r>
          </a:p>
          <a:p>
            <a:r>
              <a:rPr lang="ru-RU" sz="6000" b="1" dirty="0" smtClean="0"/>
              <a:t>100, 200,…,…,…,…,…,…,… .</a:t>
            </a:r>
            <a:endParaRPr lang="ru-RU" sz="6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ser\Desktop\dT45E85a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Содержимое 2"/>
          <p:cNvSpPr>
            <a:spLocks noGrp="1"/>
          </p:cNvSpPr>
          <p:nvPr>
            <p:ph idx="1"/>
          </p:nvPr>
        </p:nvSpPr>
        <p:spPr>
          <a:xfrm>
            <a:off x="0" y="2057400"/>
            <a:ext cx="9448800" cy="4525962"/>
          </a:xfrm>
        </p:spPr>
        <p:txBody>
          <a:bodyPr>
            <a:normAutofit fontScale="92500" lnSpcReduction="10000"/>
          </a:bodyPr>
          <a:lstStyle/>
          <a:p>
            <a:r>
              <a:rPr lang="ru-RU" sz="6000" b="1" dirty="0" smtClean="0"/>
              <a:t>10, 20, 30, 40, 50, 60, 70, 80, 90.</a:t>
            </a:r>
          </a:p>
          <a:p>
            <a:endParaRPr lang="ru-RU" sz="6000" b="1" dirty="0" smtClean="0"/>
          </a:p>
          <a:p>
            <a:r>
              <a:rPr lang="ru-RU" sz="6000" b="1" dirty="0" smtClean="0"/>
              <a:t>100, 200, 300, 400, 500, 600, 700, 800, 900.</a:t>
            </a:r>
            <a:endParaRPr lang="ru-RU" sz="6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ser\Desktop\dT45E85a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Содержимое 2"/>
          <p:cNvSpPr>
            <a:spLocks noGrp="1"/>
          </p:cNvSpPr>
          <p:nvPr>
            <p:ph idx="1"/>
          </p:nvPr>
        </p:nvSpPr>
        <p:spPr>
          <a:xfrm>
            <a:off x="-304800" y="2057400"/>
            <a:ext cx="9144000" cy="4525962"/>
          </a:xfrm>
        </p:spPr>
        <p:txBody>
          <a:bodyPr/>
          <a:lstStyle/>
          <a:p>
            <a:pPr>
              <a:lnSpc>
                <a:spcPct val="150000"/>
              </a:lnSpc>
              <a:buFont typeface="Arial" charset="0"/>
              <a:buNone/>
            </a:pPr>
            <a:r>
              <a:rPr lang="ru-RU" sz="7200" b="1" dirty="0" smtClean="0">
                <a:latin typeface="Arial" charset="0"/>
                <a:cs typeface="Arial" charset="0"/>
              </a:rPr>
              <a:t>			</a:t>
            </a:r>
            <a:r>
              <a:rPr lang="ru-RU" sz="11500" b="1" dirty="0" smtClean="0">
                <a:latin typeface="Arial" charset="0"/>
                <a:cs typeface="Arial" charset="0"/>
              </a:rPr>
              <a:t>3, 30, 300</a:t>
            </a:r>
            <a:endParaRPr lang="ru-RU" sz="4800" b="1" dirty="0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ser\Desktop\dT45E85a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Содержимое 2"/>
          <p:cNvSpPr>
            <a:spLocks noGrp="1"/>
          </p:cNvSpPr>
          <p:nvPr>
            <p:ph idx="1"/>
          </p:nvPr>
        </p:nvSpPr>
        <p:spPr>
          <a:xfrm>
            <a:off x="-304800" y="2057400"/>
            <a:ext cx="9144000" cy="4525962"/>
          </a:xfrm>
        </p:spPr>
        <p:txBody>
          <a:bodyPr/>
          <a:lstStyle/>
          <a:p>
            <a:pPr>
              <a:lnSpc>
                <a:spcPct val="150000"/>
              </a:lnSpc>
              <a:buFont typeface="Arial" charset="0"/>
              <a:buNone/>
            </a:pPr>
            <a:r>
              <a:rPr lang="ru-RU" sz="7200" b="1" dirty="0" smtClean="0">
                <a:latin typeface="Arial" charset="0"/>
                <a:cs typeface="Arial" charset="0"/>
              </a:rPr>
              <a:t>			</a:t>
            </a:r>
            <a:r>
              <a:rPr lang="ru-RU" sz="11500" b="1" dirty="0" smtClean="0">
                <a:latin typeface="Arial" charset="0"/>
                <a:cs typeface="Arial" charset="0"/>
              </a:rPr>
              <a:t>9, 90, 900</a:t>
            </a:r>
            <a:endParaRPr lang="ru-RU" sz="4800" b="1" dirty="0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ser\Desktop\dT45E85a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Содержимое 2"/>
          <p:cNvSpPr>
            <a:spLocks noGrp="1"/>
          </p:cNvSpPr>
          <p:nvPr>
            <p:ph idx="1"/>
          </p:nvPr>
        </p:nvSpPr>
        <p:spPr>
          <a:xfrm>
            <a:off x="1447800" y="2332038"/>
            <a:ext cx="8229600" cy="4525962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ru-RU" sz="7200" b="1" smtClean="0">
                <a:latin typeface="Arial" charset="0"/>
                <a:cs typeface="Arial" charset="0"/>
              </a:rPr>
              <a:t>Тема урока</a:t>
            </a:r>
          </a:p>
        </p:txBody>
      </p:sp>
      <p:pic>
        <p:nvPicPr>
          <p:cNvPr id="5124" name="Picture 4" descr="http://fotomelia.com/wp-content/uploads/edd/2015/02/interro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43600" y="1600200"/>
            <a:ext cx="2690813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</TotalTime>
  <Words>133</Words>
  <PresentationFormat>Экран (4:3)</PresentationFormat>
  <Paragraphs>37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Office Theme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настя</dc:creator>
  <cp:lastModifiedBy>user</cp:lastModifiedBy>
  <cp:revision>8</cp:revision>
  <dcterms:created xsi:type="dcterms:W3CDTF">2018-03-06T12:28:11Z</dcterms:created>
  <dcterms:modified xsi:type="dcterms:W3CDTF">2018-03-12T11:29:48Z</dcterms:modified>
</cp:coreProperties>
</file>