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79" r:id="rId5"/>
    <p:sldId id="280" r:id="rId6"/>
    <p:sldId id="264" r:id="rId7"/>
    <p:sldId id="265" r:id="rId8"/>
    <p:sldId id="266" r:id="rId9"/>
    <p:sldId id="267" r:id="rId10"/>
    <p:sldId id="258" r:id="rId11"/>
    <p:sldId id="259" r:id="rId12"/>
    <p:sldId id="269" r:id="rId13"/>
    <p:sldId id="275" r:id="rId14"/>
    <p:sldId id="270" r:id="rId15"/>
    <p:sldId id="273" r:id="rId16"/>
    <p:sldId id="276" r:id="rId17"/>
    <p:sldId id="277" r:id="rId18"/>
    <p:sldId id="278" r:id="rId19"/>
    <p:sldId id="272" r:id="rId20"/>
    <p:sldId id="261" r:id="rId2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1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3" name="Picture 4" descr="https://img-fotki.yandex.ru/get/195518/27156178.223/0_1ab8e3_ca77ad2b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447800" y="2332038"/>
            <a:ext cx="8229600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7200" b="1" smtClean="0">
                <a:latin typeface="Arial" charset="0"/>
                <a:cs typeface="Arial" charset="0"/>
              </a:rPr>
              <a:t>Тема урока</a:t>
            </a:r>
          </a:p>
        </p:txBody>
      </p:sp>
      <p:pic>
        <p:nvPicPr>
          <p:cNvPr id="5124" name="Picture 4" descr="http://fotomelia.com/wp-content/uploads/edd/2015/02/interr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1600200"/>
            <a:ext cx="269081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52596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ru-RU" sz="6600" b="1" dirty="0" smtClean="0">
                <a:latin typeface="Arial" charset="0"/>
                <a:cs typeface="Arial" charset="0"/>
              </a:rPr>
              <a:t>			Тема урока:</a:t>
            </a:r>
          </a:p>
          <a:p>
            <a:pPr algn="ctr">
              <a:buFont typeface="Arial" charset="0"/>
              <a:buNone/>
            </a:pPr>
            <a:r>
              <a:rPr lang="ru-RU" sz="6600" b="1" dirty="0" smtClean="0">
                <a:latin typeface="Arial" charset="0"/>
                <a:cs typeface="Arial" charset="0"/>
              </a:rPr>
              <a:t> </a:t>
            </a:r>
            <a:r>
              <a:rPr lang="ru-RU" sz="7200" b="1" dirty="0" smtClean="0">
                <a:latin typeface="Arial" charset="0"/>
                <a:cs typeface="Arial" charset="0"/>
              </a:rPr>
              <a:t>«</a:t>
            </a:r>
            <a:r>
              <a:rPr lang="ru-RU" sz="7200" b="1" dirty="0" smtClean="0"/>
              <a:t>Двузначные числа»</a:t>
            </a:r>
            <a:endParaRPr lang="ru-RU" sz="6600" b="1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2514600" y="685800"/>
            <a:ext cx="9144000" cy="4525962"/>
          </a:xfrm>
        </p:spPr>
        <p:txBody>
          <a:bodyPr/>
          <a:lstStyle/>
          <a:p>
            <a:pPr>
              <a:buNone/>
            </a:pPr>
            <a:r>
              <a:rPr lang="ru-RU" sz="7200" b="1" dirty="0" smtClean="0">
                <a:latin typeface="Arial" charset="0"/>
                <a:cs typeface="Arial" charset="0"/>
              </a:rPr>
              <a:t>	 О</a:t>
            </a:r>
            <a:r>
              <a:rPr lang="ru-RU" sz="7200" b="1" dirty="0" smtClean="0"/>
              <a:t>становка «Вычисляй-ка»</a:t>
            </a:r>
            <a:endParaRPr lang="ru-RU" sz="7200" dirty="0" smtClean="0"/>
          </a:p>
          <a:p>
            <a:pPr>
              <a:lnSpc>
                <a:spcPct val="150000"/>
              </a:lnSpc>
              <a:buFont typeface="Arial" charset="0"/>
              <a:buNone/>
            </a:pPr>
            <a:endParaRPr lang="ru-RU" sz="4800" b="1" dirty="0" smtClean="0">
              <a:latin typeface="Arial" charset="0"/>
              <a:cs typeface="Arial" charset="0"/>
            </a:endParaRPr>
          </a:p>
        </p:txBody>
      </p:sp>
      <p:pic>
        <p:nvPicPr>
          <p:cNvPr id="22530" name="Picture 2" descr="https://ds02.infourok.ru/uploads/ex/088f/0005d4ee-b3749c70/hello_html_68dcdb5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86000"/>
            <a:ext cx="405765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2514600" y="1066800"/>
            <a:ext cx="9144000" cy="6096000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11100" dirty="0" smtClean="0"/>
              <a:t>1) 1 десяток = 20 единицам </a:t>
            </a:r>
          </a:p>
          <a:p>
            <a:pPr>
              <a:buNone/>
            </a:pPr>
            <a:r>
              <a:rPr lang="ru-RU" sz="11100" dirty="0" smtClean="0"/>
              <a:t>2) В </a:t>
            </a:r>
            <a:r>
              <a:rPr lang="ru-RU" sz="11100" b="1" dirty="0" smtClean="0"/>
              <a:t>числе</a:t>
            </a:r>
            <a:r>
              <a:rPr lang="ru-RU" sz="11100" dirty="0" smtClean="0"/>
              <a:t> 10 – 1 десяток 0 единиц </a:t>
            </a:r>
          </a:p>
          <a:p>
            <a:pPr>
              <a:buNone/>
            </a:pPr>
            <a:r>
              <a:rPr lang="ru-RU" sz="11100" dirty="0" smtClean="0"/>
              <a:t>3) 3 десятка = 30 </a:t>
            </a:r>
          </a:p>
          <a:p>
            <a:pPr>
              <a:buNone/>
            </a:pPr>
            <a:r>
              <a:rPr lang="ru-RU" sz="11100" dirty="0" smtClean="0"/>
              <a:t>4) 10, 20, 30 – круглые </a:t>
            </a:r>
            <a:r>
              <a:rPr lang="ru-RU" sz="11100" b="1" dirty="0" smtClean="0"/>
              <a:t>числа </a:t>
            </a:r>
            <a:endParaRPr lang="ru-RU" sz="11100" dirty="0" smtClean="0"/>
          </a:p>
          <a:p>
            <a:pPr>
              <a:buNone/>
            </a:pPr>
            <a:r>
              <a:rPr lang="ru-RU" sz="11100" dirty="0" smtClean="0"/>
              <a:t>5) 30, 12, 15 – однозначные </a:t>
            </a:r>
            <a:r>
              <a:rPr lang="ru-RU" sz="11100" b="1" dirty="0" smtClean="0"/>
              <a:t>числа </a:t>
            </a:r>
            <a:endParaRPr lang="ru-RU" sz="11100" dirty="0" smtClean="0"/>
          </a:p>
          <a:p>
            <a:pPr>
              <a:buNone/>
            </a:pPr>
            <a:r>
              <a:rPr lang="ru-RU" sz="11100" dirty="0" smtClean="0"/>
              <a:t>6) 17 больше 12 </a:t>
            </a:r>
          </a:p>
          <a:p>
            <a:pPr>
              <a:buNone/>
            </a:pPr>
            <a:r>
              <a:rPr lang="ru-RU" sz="11100" dirty="0" smtClean="0"/>
              <a:t>7) 2, 5, 7 – однозначные </a:t>
            </a:r>
            <a:r>
              <a:rPr lang="ru-RU" sz="11100" b="1" dirty="0" smtClean="0"/>
              <a:t>числа </a:t>
            </a:r>
            <a:endParaRPr lang="ru-RU" sz="11100" dirty="0" smtClean="0"/>
          </a:p>
          <a:p>
            <a:pPr>
              <a:buNone/>
            </a:pPr>
            <a:r>
              <a:rPr lang="ru-RU" sz="11100" dirty="0" smtClean="0"/>
              <a:t>8) 30 + 10 = 40 </a:t>
            </a:r>
          </a:p>
          <a:p>
            <a:pPr>
              <a:buNone/>
            </a:pPr>
            <a:r>
              <a:rPr lang="ru-RU" sz="11100" dirty="0" smtClean="0"/>
              <a:t>9) Соседи </a:t>
            </a:r>
            <a:r>
              <a:rPr lang="ru-RU" sz="11100" b="1" dirty="0" smtClean="0"/>
              <a:t>числа 16 </a:t>
            </a:r>
            <a:r>
              <a:rPr lang="ru-RU" sz="11100" dirty="0" smtClean="0"/>
              <a:t>это </a:t>
            </a:r>
            <a:r>
              <a:rPr lang="ru-RU" sz="11100" b="1" dirty="0" smtClean="0"/>
              <a:t> 17 и 18</a:t>
            </a:r>
            <a:endParaRPr lang="ru-RU" sz="11100" dirty="0" smtClean="0"/>
          </a:p>
          <a:p>
            <a:pPr>
              <a:buNone/>
            </a:pPr>
            <a:r>
              <a:rPr lang="ru-RU" sz="11100" dirty="0" smtClean="0"/>
              <a:t>10) 70 – 20 = 50</a:t>
            </a:r>
          </a:p>
          <a:p>
            <a:pPr>
              <a:buNone/>
            </a:pPr>
            <a:endParaRPr lang="ru-RU" sz="7200" dirty="0" smtClean="0"/>
          </a:p>
          <a:p>
            <a:pPr>
              <a:lnSpc>
                <a:spcPct val="150000"/>
              </a:lnSpc>
              <a:buFont typeface="Arial" charset="0"/>
              <a:buNone/>
            </a:pPr>
            <a:endParaRPr lang="ru-RU" sz="4800" b="1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2895600" y="609600"/>
            <a:ext cx="9144000" cy="45259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7200" b="1" dirty="0" smtClean="0">
                <a:latin typeface="Arial" charset="0"/>
                <a:cs typeface="Arial" charset="0"/>
              </a:rPr>
              <a:t>	 </a:t>
            </a:r>
            <a:r>
              <a:rPr lang="ru-RU" sz="8800" b="1" dirty="0" smtClean="0">
                <a:latin typeface="Arial" charset="0"/>
                <a:cs typeface="Arial" charset="0"/>
              </a:rPr>
              <a:t>С</a:t>
            </a:r>
            <a:r>
              <a:rPr lang="ru-RU" sz="8800" b="1" dirty="0" smtClean="0"/>
              <a:t>танция «Решай-ка»</a:t>
            </a:r>
            <a:endParaRPr lang="ru-RU" sz="9600" dirty="0" smtClean="0"/>
          </a:p>
          <a:p>
            <a:pPr>
              <a:lnSpc>
                <a:spcPct val="150000"/>
              </a:lnSpc>
              <a:buFont typeface="Arial" charset="0"/>
              <a:buNone/>
            </a:pPr>
            <a:endParaRPr lang="ru-RU" sz="4800" b="1" dirty="0" smtClean="0">
              <a:latin typeface="Arial" charset="0"/>
              <a:cs typeface="Arial" charset="0"/>
            </a:endParaRPr>
          </a:p>
        </p:txBody>
      </p:sp>
      <p:pic>
        <p:nvPicPr>
          <p:cNvPr id="27650" name="Picture 2" descr="http://images.easyfreeclipart.com/1790/smart-emoji-179096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81224"/>
            <a:ext cx="4419600" cy="4676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219201"/>
            <a:ext cx="9144000" cy="5638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5400" b="1" dirty="0" smtClean="0"/>
              <a:t>					Задача:  </a:t>
            </a:r>
          </a:p>
          <a:p>
            <a:pPr>
              <a:buNone/>
            </a:pPr>
            <a:r>
              <a:rPr lang="ru-RU" sz="6000" dirty="0" smtClean="0"/>
              <a:t>  К празднику зал украсили шарами. Красных шаров – 10, а синих – на 4 меньше. Сколько синих шаров в зале?</a:t>
            </a:r>
            <a:endParaRPr lang="ru-RU" sz="5400" dirty="0" smtClean="0"/>
          </a:p>
          <a:p>
            <a:pPr>
              <a:buNone/>
            </a:pP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2332037"/>
            <a:ext cx="9144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/>
              <a:t>К. – 10 шт.</a:t>
            </a:r>
          </a:p>
          <a:p>
            <a:pPr>
              <a:buNone/>
            </a:pPr>
            <a:r>
              <a:rPr lang="ru-RU" sz="5400" b="1" dirty="0" smtClean="0"/>
              <a:t>							</a:t>
            </a:r>
          </a:p>
          <a:p>
            <a:pPr>
              <a:buNone/>
            </a:pPr>
            <a:r>
              <a:rPr lang="ru-RU" sz="5400" b="1" dirty="0" smtClean="0"/>
              <a:t>С. – ? шт. на 4 меньше, чем </a:t>
            </a:r>
          </a:p>
          <a:p>
            <a:pPr>
              <a:buNone/>
            </a:pPr>
            <a:endParaRPr lang="ru-RU" sz="5400" b="1" dirty="0"/>
          </a:p>
        </p:txBody>
      </p:sp>
      <p:sp>
        <p:nvSpPr>
          <p:cNvPr id="7" name="Круговая стрелка 6"/>
          <p:cNvSpPr/>
          <p:nvPr/>
        </p:nvSpPr>
        <p:spPr>
          <a:xfrm rot="14211119" flipV="1">
            <a:off x="5525730" y="2116918"/>
            <a:ext cx="3426222" cy="3040641"/>
          </a:xfrm>
          <a:prstGeom prst="circularArrow">
            <a:avLst>
              <a:gd name="adj1" fmla="val 9598"/>
              <a:gd name="adj2" fmla="val 989354"/>
              <a:gd name="adj3" fmla="val 20253127"/>
              <a:gd name="adj4" fmla="val 11584617"/>
              <a:gd name="adj5" fmla="val 10143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447800" y="2332038"/>
            <a:ext cx="8229600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7200" b="1" smtClean="0">
                <a:latin typeface="Arial" charset="0"/>
                <a:cs typeface="Arial" charset="0"/>
              </a:rPr>
              <a:t>Тема урока</a:t>
            </a:r>
          </a:p>
        </p:txBody>
      </p:sp>
      <p:pic>
        <p:nvPicPr>
          <p:cNvPr id="5124" name="Picture 4" descr="http://fotomelia.com/wp-content/uploads/edd/2015/02/interr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1600200"/>
            <a:ext cx="269081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52596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ru-RU" sz="6600" b="1" dirty="0" smtClean="0">
                <a:latin typeface="Arial" charset="0"/>
                <a:cs typeface="Arial" charset="0"/>
              </a:rPr>
              <a:t>			Тема урока:</a:t>
            </a:r>
          </a:p>
          <a:p>
            <a:pPr algn="ctr">
              <a:buFont typeface="Arial" charset="0"/>
              <a:buNone/>
            </a:pPr>
            <a:r>
              <a:rPr lang="ru-RU" sz="6600" b="1" dirty="0" smtClean="0">
                <a:latin typeface="Arial" charset="0"/>
                <a:cs typeface="Arial" charset="0"/>
              </a:rPr>
              <a:t> </a:t>
            </a:r>
            <a:r>
              <a:rPr lang="ru-RU" sz="7200" b="1" dirty="0" smtClean="0">
                <a:latin typeface="Arial" charset="0"/>
                <a:cs typeface="Arial" charset="0"/>
              </a:rPr>
              <a:t>«</a:t>
            </a:r>
            <a:r>
              <a:rPr lang="ru-RU" sz="7200" b="1" dirty="0" smtClean="0"/>
              <a:t>Двузначные числа»</a:t>
            </a:r>
            <a:endParaRPr lang="ru-RU" sz="6600" b="1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0" y="3048000"/>
            <a:ext cx="9144000" cy="4525963"/>
          </a:xfrm>
        </p:spPr>
        <p:txBody>
          <a:bodyPr>
            <a:normAutofit/>
          </a:bodyPr>
          <a:lstStyle/>
          <a:p>
            <a:pPr algn="ctr" eaLnBrk="1" hangingPunct="1">
              <a:buFont typeface="Arial" charset="0"/>
              <a:buNone/>
            </a:pPr>
            <a:endParaRPr lang="ru-RU" sz="6600" dirty="0" smtClean="0"/>
          </a:p>
        </p:txBody>
      </p:sp>
      <p:pic>
        <p:nvPicPr>
          <p:cNvPr id="8196" name="Picture 2" descr="http://4.bp.blogspot.com/-aWE5lEWbjoE/VDbRHk0dbdI/AAAAAAAAEBo/xps4KAWesfc/s1600/%D0%B4%D0%BE%D0%BC%2B%D0%B7%D0%B0%D0%B4%D0%B0%D0%BD%D0%B8%D0%B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304800" y="685800"/>
            <a:ext cx="9144000" cy="4525962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7200" b="1" dirty="0" smtClean="0">
                <a:latin typeface="Arial" charset="0"/>
                <a:cs typeface="Arial" charset="0"/>
              </a:rPr>
              <a:t>	</a:t>
            </a:r>
            <a:r>
              <a:rPr lang="ru-RU" sz="5400" b="1" dirty="0" smtClean="0">
                <a:latin typeface="Arial Black" pitchFamily="34" charset="0"/>
                <a:cs typeface="Arial" pitchFamily="34" charset="0"/>
              </a:rPr>
              <a:t>Остановка </a:t>
            </a:r>
          </a:p>
          <a:p>
            <a:pPr algn="ctr">
              <a:buFont typeface="Arial" charset="0"/>
              <a:buNone/>
            </a:pPr>
            <a:r>
              <a:rPr lang="ru-RU" sz="5400" b="1" dirty="0" smtClean="0">
                <a:latin typeface="Arial Black" pitchFamily="34" charset="0"/>
                <a:cs typeface="Arial" pitchFamily="34" charset="0"/>
              </a:rPr>
              <a:t>«Устный счёт»</a:t>
            </a:r>
            <a:endParaRPr lang="ru-RU" sz="4800" b="1" dirty="0" smtClean="0"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1026" name="Picture 2" descr="http://elenapetrova.ucoz.ru/Dvor/500_F_30610753_KhujNmRUkR4V8mtD7odA1bLFN8EF2A2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2743200"/>
            <a:ext cx="4114800" cy="411480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4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2" descr="https://ds04.infourok.ru/uploads/ex/082c/00021783-f9d61e80/img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0" y="2362200"/>
            <a:ext cx="9144000" cy="5486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7200" b="1" dirty="0" smtClean="0"/>
              <a:t>  0, 9, 3, 12, </a:t>
            </a:r>
            <a:r>
              <a:rPr lang="ru-RU" sz="7200" b="1" dirty="0" smtClean="0"/>
              <a:t>16, 4, </a:t>
            </a:r>
            <a:r>
              <a:rPr lang="ru-RU" sz="7200" b="1" dirty="0" smtClean="0"/>
              <a:t>19, 20, 10, 6</a:t>
            </a:r>
            <a:r>
              <a:rPr lang="ru-RU" sz="6600" b="1" dirty="0" smtClean="0"/>
              <a:t> </a:t>
            </a:r>
            <a:endParaRPr lang="ru-RU" sz="6600" b="1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600200" y="685800"/>
            <a:ext cx="7543800" cy="5486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7200" b="1" dirty="0" smtClean="0"/>
              <a:t>		  Проверь:</a:t>
            </a:r>
          </a:p>
          <a:p>
            <a:pPr>
              <a:buNone/>
            </a:pPr>
            <a:endParaRPr lang="ru-RU" sz="7200" b="1" dirty="0" smtClean="0"/>
          </a:p>
          <a:p>
            <a:pPr marL="742950" indent="-742950">
              <a:buAutoNum type="arabicParenR"/>
            </a:pPr>
            <a:r>
              <a:rPr lang="ru-RU" sz="8800" b="1" dirty="0" smtClean="0"/>
              <a:t> 0 </a:t>
            </a:r>
            <a:r>
              <a:rPr lang="ru-RU" sz="8800" b="1" dirty="0" smtClean="0"/>
              <a:t>6 4 9 3 </a:t>
            </a:r>
          </a:p>
          <a:p>
            <a:pPr marL="742950" indent="-742950">
              <a:buNone/>
            </a:pPr>
            <a:r>
              <a:rPr lang="ru-RU" sz="6600" b="1" dirty="0" smtClean="0"/>
              <a:t> </a:t>
            </a:r>
            <a:endParaRPr lang="ru-RU" sz="6600" b="1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295400" y="990600"/>
            <a:ext cx="7848600" cy="5867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7200" b="1" dirty="0" smtClean="0"/>
              <a:t>		   Проверь</a:t>
            </a:r>
            <a:r>
              <a:rPr lang="ru-RU" sz="7200" b="1" dirty="0" smtClean="0"/>
              <a:t>:</a:t>
            </a:r>
          </a:p>
          <a:p>
            <a:pPr marL="742950" indent="-742950">
              <a:buNone/>
            </a:pPr>
            <a:endParaRPr lang="ru-RU" sz="6600" b="1" dirty="0" smtClean="0">
              <a:latin typeface="Arial" charset="0"/>
              <a:cs typeface="Arial" charset="0"/>
            </a:endParaRPr>
          </a:p>
          <a:p>
            <a:pPr marL="742950" indent="-742950">
              <a:buNone/>
            </a:pPr>
            <a:r>
              <a:rPr lang="ru-RU" sz="8000" b="1" dirty="0" smtClean="0"/>
              <a:t>2) 12 </a:t>
            </a:r>
            <a:r>
              <a:rPr lang="ru-RU" sz="8000" b="1" dirty="0" smtClean="0"/>
              <a:t>16 19 20 10</a:t>
            </a:r>
            <a:r>
              <a:rPr lang="ru-RU" sz="6600" b="1" dirty="0" smtClean="0"/>
              <a:t> </a:t>
            </a:r>
            <a:endParaRPr lang="ru-RU" sz="6600" b="1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381000" y="762000"/>
            <a:ext cx="9144000" cy="4525962"/>
          </a:xfrm>
        </p:spPr>
        <p:txBody>
          <a:bodyPr/>
          <a:lstStyle/>
          <a:p>
            <a:pPr algn="ctr">
              <a:buNone/>
            </a:pPr>
            <a:r>
              <a:rPr lang="ru-RU" sz="7200" b="1" dirty="0" smtClean="0">
                <a:latin typeface="Arial" charset="0"/>
                <a:cs typeface="Arial" charset="0"/>
              </a:rPr>
              <a:t>		</a:t>
            </a:r>
            <a:r>
              <a:rPr lang="ru-RU" sz="7200" b="1" dirty="0" smtClean="0"/>
              <a:t>Станция «Внимательная»</a:t>
            </a:r>
            <a:endParaRPr lang="ru-RU" sz="7200" dirty="0"/>
          </a:p>
        </p:txBody>
      </p:sp>
      <p:pic>
        <p:nvPicPr>
          <p:cNvPr id="20482" name="Picture 2" descr="https://pp.userapi.com/c836336/v836336143/1bc34/fQrDGDiZUn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93657" y="3124200"/>
            <a:ext cx="5050343" cy="373380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0" y="1905000"/>
            <a:ext cx="9448800" cy="45259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/>
              <a:t>		Продолжите ряд чисел:</a:t>
            </a:r>
          </a:p>
          <a:p>
            <a:r>
              <a:rPr lang="ru-RU" sz="6000" b="1" dirty="0" smtClean="0"/>
              <a:t>1, 2, 3, 4, …, …, …, …, 9.</a:t>
            </a:r>
          </a:p>
          <a:p>
            <a:r>
              <a:rPr lang="ru-RU" sz="6000" b="1" dirty="0" smtClean="0"/>
              <a:t>10, 20, 30, 40,…,…,…,…, 90.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0" y="990600"/>
            <a:ext cx="9448800" cy="452596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6000" b="1" dirty="0" smtClean="0"/>
              <a:t>				  Проверь:</a:t>
            </a:r>
          </a:p>
          <a:p>
            <a:pPr>
              <a:buNone/>
            </a:pPr>
            <a:endParaRPr lang="ru-RU" sz="6000" b="1" dirty="0" smtClean="0"/>
          </a:p>
          <a:p>
            <a:r>
              <a:rPr lang="ru-RU" sz="6000" b="1" dirty="0" smtClean="0"/>
              <a:t>1, 2, 3, 4, 5, 6, 7, 8, 9.</a:t>
            </a:r>
          </a:p>
          <a:p>
            <a:endParaRPr lang="ru-RU" sz="6000" b="1" dirty="0" smtClean="0"/>
          </a:p>
          <a:p>
            <a:r>
              <a:rPr lang="ru-RU" sz="6000" b="1" dirty="0" smtClean="0"/>
              <a:t>10, 20, 30, 40, 50, 60, 70, 80, 90.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4525962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50000"/>
              </a:lnSpc>
              <a:buFont typeface="Arial" charset="0"/>
              <a:buNone/>
            </a:pPr>
            <a:r>
              <a:rPr lang="ru-RU" sz="7200" b="1" dirty="0" smtClean="0">
                <a:latin typeface="Arial" charset="0"/>
                <a:cs typeface="Arial" charset="0"/>
              </a:rPr>
              <a:t>	</a:t>
            </a:r>
            <a:r>
              <a:rPr lang="ru-RU" sz="11500" b="1" dirty="0" smtClean="0">
                <a:latin typeface="Arial" charset="0"/>
                <a:cs typeface="Arial" charset="0"/>
              </a:rPr>
              <a:t> </a:t>
            </a:r>
            <a:r>
              <a:rPr lang="ru-RU" sz="19900" b="1" dirty="0" smtClean="0">
                <a:latin typeface="Arial" charset="0"/>
                <a:cs typeface="Arial" charset="0"/>
              </a:rPr>
              <a:t>30</a:t>
            </a:r>
            <a:endParaRPr lang="ru-RU" sz="4800" b="1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24</Words>
  <PresentationFormat>Экран (4:3)</PresentationFormat>
  <Paragraphs>43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user</cp:lastModifiedBy>
  <cp:revision>12</cp:revision>
  <dcterms:created xsi:type="dcterms:W3CDTF">2018-03-06T12:28:11Z</dcterms:created>
  <dcterms:modified xsi:type="dcterms:W3CDTF">2018-09-16T10:52:45Z</dcterms:modified>
</cp:coreProperties>
</file>