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0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45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96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188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727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379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105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680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508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63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359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522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FBAFF-5FFE-4F60-A1CE-DF3FE2E9D831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E8428-4909-4CEC-95F9-ECE1B8D25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29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88640"/>
            <a:ext cx="8787507" cy="6480720"/>
          </a:xfrm>
        </p:spPr>
      </p:pic>
    </p:spTree>
    <p:extLst>
      <p:ext uri="{BB962C8B-B14F-4D97-AF65-F5344CB8AC3E}">
        <p14:creationId xmlns:p14="http://schemas.microsoft.com/office/powerpoint/2010/main" val="168084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Андрей\Desktop\Новая папка (8)\1_5255360f400b15255360f400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342116"/>
            <a:ext cx="1691680" cy="1515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ндрей\Desktop\Новая папка (8)\i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517232"/>
            <a:ext cx="1513862" cy="134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ндрей\Desktop\Новая папка (8)\1_5255360f400b15255360f400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875" y="5342116"/>
            <a:ext cx="1913090" cy="1517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ндрей\Desktop\Новая папка (8)\1_5255360f400b15255360f400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7" y="5372948"/>
            <a:ext cx="1882592" cy="1515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дрей\Desktop\Новая папка (8)\i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043" y="5517232"/>
            <a:ext cx="1589846" cy="123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71652"/>
            <a:ext cx="8229600" cy="1197708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sz="4800" b="1" dirty="0" smtClean="0"/>
              <a:t>7            -           1           =            6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0"/>
            <a:ext cx="3950035" cy="27089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528" y="2204864"/>
            <a:ext cx="4729967" cy="2592288"/>
          </a:xfrm>
        </p:spPr>
      </p:pic>
    </p:spTree>
    <p:extLst>
      <p:ext uri="{BB962C8B-B14F-4D97-AF65-F5344CB8AC3E}">
        <p14:creationId xmlns:p14="http://schemas.microsoft.com/office/powerpoint/2010/main" val="90512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784976" cy="66247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180" y="5301208"/>
            <a:ext cx="1194619" cy="1368152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7</a:t>
            </a:r>
            <a:endParaRPr lang="ru-RU" sz="8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16216" y="116633"/>
            <a:ext cx="2170584" cy="295232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Каждый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accent6"/>
                </a:solidFill>
              </a:rPr>
              <a:t>Охотник</a:t>
            </a:r>
            <a:br>
              <a:rPr lang="ru-RU" dirty="0" smtClean="0">
                <a:solidFill>
                  <a:schemeClr val="accent6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Желает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92D050"/>
                </a:solidFill>
              </a:rPr>
              <a:t>Знать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Где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Сидит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Фазан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180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3" r="43952"/>
          <a:stretch/>
        </p:blipFill>
        <p:spPr>
          <a:xfrm>
            <a:off x="3468" y="116632"/>
            <a:ext cx="9033028" cy="649064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304" y="4970206"/>
            <a:ext cx="1378496" cy="1699154"/>
          </a:xfrm>
        </p:spPr>
        <p:txBody>
          <a:bodyPr>
            <a:normAutofit/>
          </a:bodyPr>
          <a:lstStyle/>
          <a:p>
            <a:r>
              <a:rPr lang="ru-RU" sz="9600" b="1" dirty="0" smtClean="0"/>
              <a:t>9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202867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656506" cy="65071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304" y="5157192"/>
            <a:ext cx="1378496" cy="1368152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10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30222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10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 7            -           1           =            6</vt:lpstr>
      <vt:lpstr>7</vt:lpstr>
      <vt:lpstr>9</vt:lpstr>
      <vt:lpstr>10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шаров</dc:creator>
  <cp:lastModifiedBy>сергей шаров</cp:lastModifiedBy>
  <cp:revision>7</cp:revision>
  <dcterms:created xsi:type="dcterms:W3CDTF">2017-03-15T16:28:28Z</dcterms:created>
  <dcterms:modified xsi:type="dcterms:W3CDTF">2017-03-15T17:52:07Z</dcterms:modified>
</cp:coreProperties>
</file>